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3" r:id="rId6"/>
    <p:sldId id="261" r:id="rId7"/>
    <p:sldId id="262" r:id="rId8"/>
    <p:sldId id="266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106" d="100"/>
          <a:sy n="106" d="100"/>
        </p:scale>
        <p:origin x="-108" y="-2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30B862-EDBB-446A-9E66-EFECA29C25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39A9ABE-C750-4A68-919D-F17B6A384C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66D583-6ACF-4EBA-96DB-AC9A6F961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1DA60-A98E-4741-871B-CED7EB7598DC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BA3675-0891-456A-BCBB-AD22A622B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318E64F-26DA-4433-A802-EFD3B4134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839C3-FC2A-4C98-9DE4-67FD5270EE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995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4104E2-F158-4249-8BE0-1D3BC6098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3470246-F382-4A3C-B116-7FA45822E3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07F5578-9C32-4DC2-9432-3D7D7B383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1DA60-A98E-4741-871B-CED7EB7598DC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4BAF186-501C-4110-AFB1-386C7D18D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9929978-6EF9-4E10-937E-01C10F84D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839C3-FC2A-4C98-9DE4-67FD5270EE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395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5369D1A-4C55-4A0C-8DA1-B8050B41EC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21B74FE-33CA-4FF2-9A49-094448DAD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E9B142E-8799-4CD6-9D68-4E8F079B7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1DA60-A98E-4741-871B-CED7EB7598DC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7B4287-BBDD-42BB-95CA-B72731B9C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41C3E01-62D5-44B8-BD6F-2EE471C79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839C3-FC2A-4C98-9DE4-67FD5270EE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646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FFF572-23D0-453B-8353-B591C775D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6F0132D-2CE2-44AE-9DC5-A38AA7175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830BC8-11AF-4028-B319-88C42C1D0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1DA60-A98E-4741-871B-CED7EB7598DC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DBE9AC-B77A-46F1-A64F-5ADD78FED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39C92B4-3558-4856-AB21-934C2C76F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839C3-FC2A-4C98-9DE4-67FD5270EE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189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EBA2C3-B8A3-4CCB-93C5-21D8EFD53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A32BC64-D522-4AA5-8874-30F6B47AB2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7648B9-A449-46B9-8691-F7218F96B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1DA60-A98E-4741-871B-CED7EB7598DC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B108845-678C-4CD1-A05D-E45D9CF28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061D3-F3FC-469B-BB9B-D18873BB8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839C3-FC2A-4C98-9DE4-67FD5270EE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194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5C3F92-02C2-4E30-8AEE-0229EAAB6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DD8B73C-E991-44BC-B0BE-68F259289B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94B5C5D-2D46-498D-A96C-99F5886056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562AFE9-B98F-435C-A136-61D1A2434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1DA60-A98E-4741-871B-CED7EB7598DC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1DC879D-6C29-4E35-8675-B8D067F53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CEF97D7-4F84-4C8E-802A-0A980DA7C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839C3-FC2A-4C98-9DE4-67FD5270EE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792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C344BE-261F-4A21-9407-D8FBD710A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1AFD19F-5B12-4CCF-BE95-BC00EB4CE9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3BDE281-7E3E-4265-9C61-EAE4B5DEC7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5C12A5D-8577-44E0-96B7-39CF2D2AAA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AC968BF-5391-46F2-83C8-187CEA8D36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3532F5D-ED97-428C-9D61-D6ED96A81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1DA60-A98E-4741-871B-CED7EB7598DC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CBABC36-03D0-42A8-8DD1-D90A061BE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D4BF8B0-DF7D-4354-B184-C43014567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839C3-FC2A-4C98-9DE4-67FD5270EE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81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8D28A4-EC7D-4E4E-81A4-729230DBF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44C9254-E26D-4C24-97F6-A1C291621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1DA60-A98E-4741-871B-CED7EB7598DC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4545154-D597-49DA-BFB1-2C4857AD0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84A8946-4241-4DB0-9820-2D8584A41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839C3-FC2A-4C98-9DE4-67FD5270EE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16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3872626-C240-47D1-9A12-DD636B8CC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1DA60-A98E-4741-871B-CED7EB7598DC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95B36C8-7DB0-4348-82EE-1619F7217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5E35461-6C29-451C-A196-870D8D054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839C3-FC2A-4C98-9DE4-67FD5270EE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710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FF50E6-480A-47C2-AC90-A93861F67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5F643A4-A17B-436D-89DD-5DE1A5B90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9A06AB1-B522-4D91-B0E4-63729529DF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DD0314B-CF35-4E4D-B492-445D4E9AB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1DA60-A98E-4741-871B-CED7EB7598DC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FCB129F-C4DA-4753-9103-BAD183E15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C9899E6-9DB0-45FF-8466-5EDE2A2D4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839C3-FC2A-4C98-9DE4-67FD5270EE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521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97C676-B5AC-4D7A-9916-4DC65B11F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A92CA17-68C1-4278-82E4-4FA2E044CE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B29E997-B868-4508-921B-DB6D56B79C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1A7A728-990F-4F78-BB0F-059E0C680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1DA60-A98E-4741-871B-CED7EB7598DC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5DF5E63-91CB-477E-B586-39EF99218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880159F-CC69-4901-9A3F-3F02B9BBE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839C3-FC2A-4C98-9DE4-67FD5270EE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416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CE00323-55D7-451D-820D-3062D34A7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6E2F4EC-9F0F-41C9-9004-388A1C9348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76D9C7A-F29F-4E07-BE11-A3C5CA80F9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1DA60-A98E-4741-871B-CED7EB7598DC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FE26C03-3778-4C0E-AAEF-A083AAE352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A1305E8-2B08-4B56-BB51-A6B70B705D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839C3-FC2A-4C98-9DE4-67FD5270EE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989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65639C-8F19-43F4-B0D5-65F17EAB2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59924274-6064-4DAC-94FC-231157B127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FCCDF3F-D089-4270-8231-60F40D281F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FC009B6-8248-42DF-9895-3AB15E0135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5564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96F55F-D80F-4213-A625-2A67AF5F0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75DE734-4EC7-4C40-9240-CA037A82F9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8114" cy="692331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D619667-9657-49C6-8572-71BA3EEC8A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EC0E3A7-20C4-4C79-BED3-C4813C6ED5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DCCFB7F-B444-45C6-B219-1AC5F74286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163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23A2AB-4FC9-4300-821C-CB76FE0F0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2B06802D-4A0D-42D0-BD23-7B9406FB9F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819192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6B4CE6-B38F-4922-9ECF-58581E204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A2066E6C-3B0D-48A8-86DB-293B169119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72564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1E1CCB-EBE1-40B6-8FFA-0D83C8D9C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8E558153-24A5-4A6E-BC03-F3C2C0644F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267648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F87D45-1E23-4F6C-8925-13767657A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BD9B82BB-CA92-493D-9CF2-03F0721EC9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920D0CA-E179-4E0D-8E6E-9AD80FBE95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C7A8FB0-4EEC-4776-8A85-EA3A1B72A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508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4AA1D1-31BF-4C09-9089-E03C21FF48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90ECC20-2A4F-4830-B547-956304AA68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9B616FC-75A3-4A05-AC5F-B5457BCA7F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E3964BE-1212-49A9-97E9-A609283F21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9D626AC-3E1C-4C9E-A660-7AB3561155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539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F7F86F-A941-4696-9828-6C0032906B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853490A-21C5-4AF7-9D8A-D17CE1619E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7C42420-BF8B-4112-833A-3E90495E0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5A12129-CC77-44E3-9ACA-C412BD382C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5AACA39-62B4-4638-AB71-DA52559ABB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312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9CB30E-4A41-4A0A-AD72-F801ABD6E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02B76EEA-424E-4300-833F-82D6EF6083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34858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EF9A7D-09F0-481B-90F8-5A8C25822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223AB8D5-EAE2-497F-B067-D6436F5BB4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09C0021-1AB0-4C62-8BEC-86B7F3F86D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C3F1FD1-743D-4BDF-B381-7E4151EF8F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718A972-EA92-4270-AA26-D6261876E1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1599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1144</TotalTime>
  <Words>0</Words>
  <Application>Microsoft Office PowerPoint</Application>
  <PresentationFormat>Custom</PresentationFormat>
  <Paragraphs>0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Samantha Rocco</dc:creator>
  <cp:lastModifiedBy>Summer Angus</cp:lastModifiedBy>
  <cp:revision>8</cp:revision>
  <dcterms:created xsi:type="dcterms:W3CDTF">2020-09-23T20:21:52Z</dcterms:created>
  <dcterms:modified xsi:type="dcterms:W3CDTF">2020-09-25T17:46:45Z</dcterms:modified>
</cp:coreProperties>
</file>