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99" r:id="rId2"/>
    <p:sldMasterId id="2147483915" r:id="rId3"/>
    <p:sldMasterId id="2147484053" r:id="rId4"/>
    <p:sldMasterId id="2147484101" r:id="rId5"/>
  </p:sldMasterIdLst>
  <p:notesMasterIdLst>
    <p:notesMasterId r:id="rId57"/>
  </p:notesMasterIdLst>
  <p:handoutMasterIdLst>
    <p:handoutMasterId r:id="rId58"/>
  </p:handoutMasterIdLst>
  <p:sldIdLst>
    <p:sldId id="1198" r:id="rId6"/>
    <p:sldId id="1161" r:id="rId7"/>
    <p:sldId id="1199" r:id="rId8"/>
    <p:sldId id="1200" r:id="rId9"/>
    <p:sldId id="1257" r:id="rId10"/>
    <p:sldId id="433" r:id="rId11"/>
    <p:sldId id="435" r:id="rId12"/>
    <p:sldId id="1293" r:id="rId13"/>
    <p:sldId id="428" r:id="rId14"/>
    <p:sldId id="1492" r:id="rId15"/>
    <p:sldId id="1558" r:id="rId16"/>
    <p:sldId id="1559" r:id="rId17"/>
    <p:sldId id="1560" r:id="rId18"/>
    <p:sldId id="1561" r:id="rId19"/>
    <p:sldId id="1562" r:id="rId20"/>
    <p:sldId id="1479" r:id="rId21"/>
    <p:sldId id="1563" r:id="rId22"/>
    <p:sldId id="1549" r:id="rId23"/>
    <p:sldId id="1542" r:id="rId24"/>
    <p:sldId id="1550" r:id="rId25"/>
    <p:sldId id="1557" r:id="rId26"/>
    <p:sldId id="485" r:id="rId27"/>
    <p:sldId id="1404" r:id="rId28"/>
    <p:sldId id="1392" r:id="rId29"/>
    <p:sldId id="1394" r:id="rId30"/>
    <p:sldId id="1395" r:id="rId31"/>
    <p:sldId id="1396" r:id="rId32"/>
    <p:sldId id="1400" r:id="rId33"/>
    <p:sldId id="1405" r:id="rId34"/>
    <p:sldId id="497" r:id="rId35"/>
    <p:sldId id="495" r:id="rId36"/>
    <p:sldId id="499" r:id="rId37"/>
    <p:sldId id="1387" r:id="rId38"/>
    <p:sldId id="1406" r:id="rId39"/>
    <p:sldId id="487" r:id="rId40"/>
    <p:sldId id="1551" r:id="rId41"/>
    <p:sldId id="1271" r:id="rId42"/>
    <p:sldId id="1210" r:id="rId43"/>
    <p:sldId id="1345" r:id="rId44"/>
    <p:sldId id="1556" r:id="rId45"/>
    <p:sldId id="1564" r:id="rId46"/>
    <p:sldId id="1565" r:id="rId47"/>
    <p:sldId id="1566" r:id="rId48"/>
    <p:sldId id="1567" r:id="rId49"/>
    <p:sldId id="256" r:id="rId50"/>
    <p:sldId id="1552" r:id="rId51"/>
    <p:sldId id="1553" r:id="rId52"/>
    <p:sldId id="1554" r:id="rId53"/>
    <p:sldId id="1555" r:id="rId54"/>
    <p:sldId id="484" r:id="rId55"/>
    <p:sldId id="804" r:id="rId56"/>
  </p:sldIdLst>
  <p:sldSz cx="13716000" cy="7772400"/>
  <p:notesSz cx="7010400" cy="9296400"/>
  <p:defaultTextStyle>
    <a:defPPr>
      <a:defRPr lang="en-US"/>
    </a:defPPr>
    <a:lvl1pPr marL="0" algn="l" defTabSz="1021458" rtl="0" eaLnBrk="1" latinLnBrk="0" hangingPunct="1">
      <a:defRPr sz="2000" kern="1200">
        <a:solidFill>
          <a:schemeClr val="tx1"/>
        </a:solidFill>
        <a:latin typeface="+mn-lt"/>
        <a:ea typeface="+mn-ea"/>
        <a:cs typeface="+mn-cs"/>
      </a:defRPr>
    </a:lvl1pPr>
    <a:lvl2pPr marL="510712" algn="l" defTabSz="1021458" rtl="0" eaLnBrk="1" latinLnBrk="0" hangingPunct="1">
      <a:defRPr sz="2000" kern="1200">
        <a:solidFill>
          <a:schemeClr val="tx1"/>
        </a:solidFill>
        <a:latin typeface="+mn-lt"/>
        <a:ea typeface="+mn-ea"/>
        <a:cs typeface="+mn-cs"/>
      </a:defRPr>
    </a:lvl2pPr>
    <a:lvl3pPr marL="1021458" algn="l" defTabSz="1021458" rtl="0" eaLnBrk="1" latinLnBrk="0" hangingPunct="1">
      <a:defRPr sz="2000" kern="1200">
        <a:solidFill>
          <a:schemeClr val="tx1"/>
        </a:solidFill>
        <a:latin typeface="+mn-lt"/>
        <a:ea typeface="+mn-ea"/>
        <a:cs typeface="+mn-cs"/>
      </a:defRPr>
    </a:lvl3pPr>
    <a:lvl4pPr marL="1532145" algn="l" defTabSz="1021458" rtl="0" eaLnBrk="1" latinLnBrk="0" hangingPunct="1">
      <a:defRPr sz="2000" kern="1200">
        <a:solidFill>
          <a:schemeClr val="tx1"/>
        </a:solidFill>
        <a:latin typeface="+mn-lt"/>
        <a:ea typeface="+mn-ea"/>
        <a:cs typeface="+mn-cs"/>
      </a:defRPr>
    </a:lvl4pPr>
    <a:lvl5pPr marL="2042903" algn="l" defTabSz="1021458" rtl="0" eaLnBrk="1" latinLnBrk="0" hangingPunct="1">
      <a:defRPr sz="2000" kern="1200">
        <a:solidFill>
          <a:schemeClr val="tx1"/>
        </a:solidFill>
        <a:latin typeface="+mn-lt"/>
        <a:ea typeface="+mn-ea"/>
        <a:cs typeface="+mn-cs"/>
      </a:defRPr>
    </a:lvl5pPr>
    <a:lvl6pPr marL="2553642" algn="l" defTabSz="1021458" rtl="0" eaLnBrk="1" latinLnBrk="0" hangingPunct="1">
      <a:defRPr sz="2000" kern="1200">
        <a:solidFill>
          <a:schemeClr val="tx1"/>
        </a:solidFill>
        <a:latin typeface="+mn-lt"/>
        <a:ea typeface="+mn-ea"/>
        <a:cs typeface="+mn-cs"/>
      </a:defRPr>
    </a:lvl6pPr>
    <a:lvl7pPr marL="3064353" algn="l" defTabSz="1021458" rtl="0" eaLnBrk="1" latinLnBrk="0" hangingPunct="1">
      <a:defRPr sz="2000" kern="1200">
        <a:solidFill>
          <a:schemeClr val="tx1"/>
        </a:solidFill>
        <a:latin typeface="+mn-lt"/>
        <a:ea typeface="+mn-ea"/>
        <a:cs typeface="+mn-cs"/>
      </a:defRPr>
    </a:lvl7pPr>
    <a:lvl8pPr marL="3575076" algn="l" defTabSz="1021458" rtl="0" eaLnBrk="1" latinLnBrk="0" hangingPunct="1">
      <a:defRPr sz="2000" kern="1200">
        <a:solidFill>
          <a:schemeClr val="tx1"/>
        </a:solidFill>
        <a:latin typeface="+mn-lt"/>
        <a:ea typeface="+mn-ea"/>
        <a:cs typeface="+mn-cs"/>
      </a:defRPr>
    </a:lvl8pPr>
    <a:lvl9pPr marL="4085802" algn="l" defTabSz="1021458" rtl="0" eaLnBrk="1" latinLnBrk="0" hangingPunct="1">
      <a:defRPr sz="20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448">
          <p15:clr>
            <a:srgbClr val="A4A3A4"/>
          </p15:clr>
        </p15:guide>
        <p15:guide id="2" pos="432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Thane Hollman" initials="TH" lastIdx="1" clrIdx="0"/>
  <p:cmAuthor id="1" name="Summer Angus" initials="SA" lastIdx="1" clrIdx="1">
    <p:extLst>
      <p:ext uri="{19B8F6BF-5375-455C-9EA6-DF929625EA0E}">
        <p15:presenceInfo xmlns:p15="http://schemas.microsoft.com/office/powerpoint/2012/main" userId="S-1-5-21-823518204-682003330-1464494567-717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E8400"/>
    <a:srgbClr val="FF9900"/>
    <a:srgbClr val="D85E28"/>
    <a:srgbClr val="33CC33"/>
    <a:srgbClr val="389BEC"/>
    <a:srgbClr val="FFCC00"/>
    <a:srgbClr val="009900"/>
    <a:srgbClr val="EA8516"/>
    <a:srgbClr val="006600"/>
    <a:srgbClr val="EBFB4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003" autoAdjust="0"/>
    <p:restoredTop sz="72385" autoAdjust="0"/>
  </p:normalViewPr>
  <p:slideViewPr>
    <p:cSldViewPr snapToGrid="0">
      <p:cViewPr varScale="1">
        <p:scale>
          <a:sx n="70" d="100"/>
          <a:sy n="70" d="100"/>
        </p:scale>
        <p:origin x="1392" y="60"/>
      </p:cViewPr>
      <p:guideLst>
        <p:guide orient="horz" pos="2448"/>
        <p:guide pos="4320"/>
      </p:guideLst>
    </p:cSldViewPr>
  </p:slideViewPr>
  <p:outlineViewPr>
    <p:cViewPr>
      <p:scale>
        <a:sx n="33" d="100"/>
        <a:sy n="33" d="100"/>
      </p:scale>
      <p:origin x="48" y="16086"/>
    </p:cViewPr>
  </p:outlineViewPr>
  <p:notesTextViewPr>
    <p:cViewPr>
      <p:scale>
        <a:sx n="3" d="2"/>
        <a:sy n="3" d="2"/>
      </p:scale>
      <p:origin x="0" y="0"/>
    </p:cViewPr>
  </p:notesTextViewPr>
  <p:sorterViewPr>
    <p:cViewPr varScale="1">
      <p:scale>
        <a:sx n="1" d="1"/>
        <a:sy n="1" d="1"/>
      </p:scale>
      <p:origin x="0" y="-5778"/>
    </p:cViewPr>
  </p:sorterViewPr>
  <p:notesViewPr>
    <p:cSldViewPr snapToGrid="0">
      <p:cViewPr varScale="1">
        <p:scale>
          <a:sx n="83" d="100"/>
          <a:sy n="83" d="100"/>
        </p:scale>
        <p:origin x="3810" y="6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handoutMaster" Target="handoutMasters/handoutMaster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notesMaster" Target="notesMasters/notesMaster1.xml"/><Relationship Id="rId61"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22" tIns="46562" rIns="93122" bIns="46562"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22" tIns="46562" rIns="93122" bIns="46562" rtlCol="0"/>
          <a:lstStyle>
            <a:lvl1pPr algn="r">
              <a:defRPr sz="1200"/>
            </a:lvl1pPr>
          </a:lstStyle>
          <a:p>
            <a:fld id="{75CD42F6-A3BB-4448-8F11-C1CDDD41FE38}" type="datetimeFigureOut">
              <a:rPr lang="en-US" smtClean="0"/>
              <a:t>4/24/2025</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22" tIns="46562" rIns="93122" bIns="46562"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22" tIns="46562" rIns="93122" bIns="46562" rtlCol="0" anchor="b"/>
          <a:lstStyle>
            <a:lvl1pPr algn="r">
              <a:defRPr sz="1200"/>
            </a:lvl1pPr>
          </a:lstStyle>
          <a:p>
            <a:fld id="{4E68BF6B-D88C-48FD-8D0A-B33C1EAB3A81}" type="slidenum">
              <a:rPr lang="en-US" smtClean="0"/>
              <a:t>‹#›</a:t>
            </a:fld>
            <a:endParaRPr lang="en-US"/>
          </a:p>
        </p:txBody>
      </p:sp>
    </p:spTree>
    <p:extLst>
      <p:ext uri="{BB962C8B-B14F-4D97-AF65-F5344CB8AC3E}">
        <p14:creationId xmlns:p14="http://schemas.microsoft.com/office/powerpoint/2010/main" val="3543969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22" tIns="46562" rIns="93122" bIns="46562"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22" tIns="46562" rIns="93122" bIns="46562" rtlCol="0"/>
          <a:lstStyle>
            <a:lvl1pPr algn="r">
              <a:defRPr sz="1200"/>
            </a:lvl1pPr>
          </a:lstStyle>
          <a:p>
            <a:fld id="{0EBA9429-9033-43DE-AE0D-C9991483EB4E}" type="datetimeFigureOut">
              <a:rPr lang="en-US" smtClean="0"/>
              <a:t>4/24/2025</a:t>
            </a:fld>
            <a:endParaRPr lang="en-US"/>
          </a:p>
        </p:txBody>
      </p:sp>
      <p:sp>
        <p:nvSpPr>
          <p:cNvPr id="4" name="Slide Image Placeholder 3"/>
          <p:cNvSpPr>
            <a:spLocks noGrp="1" noRot="1" noChangeAspect="1"/>
          </p:cNvSpPr>
          <p:nvPr>
            <p:ph type="sldImg" idx="2"/>
          </p:nvPr>
        </p:nvSpPr>
        <p:spPr>
          <a:xfrm>
            <a:off x="430213" y="696913"/>
            <a:ext cx="6149975" cy="3486150"/>
          </a:xfrm>
          <a:prstGeom prst="rect">
            <a:avLst/>
          </a:prstGeom>
          <a:noFill/>
          <a:ln w="12700">
            <a:solidFill>
              <a:prstClr val="black"/>
            </a:solidFill>
          </a:ln>
        </p:spPr>
        <p:txBody>
          <a:bodyPr vert="horz" lIns="93122" tIns="46562" rIns="93122" bIns="46562" rtlCol="0" anchor="ctr"/>
          <a:lstStyle/>
          <a:p>
            <a:endParaRPr lang="en-US"/>
          </a:p>
        </p:txBody>
      </p:sp>
      <p:sp>
        <p:nvSpPr>
          <p:cNvPr id="5" name="Notes Placeholder 4"/>
          <p:cNvSpPr>
            <a:spLocks noGrp="1"/>
          </p:cNvSpPr>
          <p:nvPr>
            <p:ph type="body" sz="quarter" idx="3"/>
          </p:nvPr>
        </p:nvSpPr>
        <p:spPr>
          <a:xfrm>
            <a:off x="701040" y="4415791"/>
            <a:ext cx="5608320" cy="4183380"/>
          </a:xfrm>
          <a:prstGeom prst="rect">
            <a:avLst/>
          </a:prstGeom>
        </p:spPr>
        <p:txBody>
          <a:bodyPr vert="horz" lIns="93122" tIns="46562" rIns="93122" bIns="465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22" tIns="46562" rIns="93122" bIns="46562"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22" tIns="46562" rIns="93122" bIns="46562" rtlCol="0" anchor="b"/>
          <a:lstStyle>
            <a:lvl1pPr algn="r">
              <a:defRPr sz="1200"/>
            </a:lvl1pPr>
          </a:lstStyle>
          <a:p>
            <a:fld id="{48A2862B-A975-478B-9FB8-9E2212DF9D84}" type="slidenum">
              <a:rPr lang="en-US" smtClean="0"/>
              <a:t>‹#›</a:t>
            </a:fld>
            <a:endParaRPr lang="en-US"/>
          </a:p>
        </p:txBody>
      </p:sp>
    </p:spTree>
    <p:extLst>
      <p:ext uri="{BB962C8B-B14F-4D97-AF65-F5344CB8AC3E}">
        <p14:creationId xmlns:p14="http://schemas.microsoft.com/office/powerpoint/2010/main" val="332066898"/>
      </p:ext>
    </p:extLst>
  </p:cSld>
  <p:clrMap bg1="lt1" tx1="dk1" bg2="lt2" tx2="dk2" accent1="accent1" accent2="accent2" accent3="accent3" accent4="accent4" accent5="accent5" accent6="accent6" hlink="hlink" folHlink="folHlink"/>
  <p:notesStyle>
    <a:lvl1pPr marL="0" algn="l" defTabSz="1021458" rtl="0" eaLnBrk="1" latinLnBrk="0" hangingPunct="1">
      <a:defRPr sz="1400" kern="1200">
        <a:solidFill>
          <a:schemeClr val="tx1"/>
        </a:solidFill>
        <a:latin typeface="+mn-lt"/>
        <a:ea typeface="+mn-ea"/>
        <a:cs typeface="+mn-cs"/>
      </a:defRPr>
    </a:lvl1pPr>
    <a:lvl2pPr marL="510712" algn="l" defTabSz="1021458" rtl="0" eaLnBrk="1" latinLnBrk="0" hangingPunct="1">
      <a:defRPr sz="1400" kern="1200">
        <a:solidFill>
          <a:schemeClr val="tx1"/>
        </a:solidFill>
        <a:latin typeface="+mn-lt"/>
        <a:ea typeface="+mn-ea"/>
        <a:cs typeface="+mn-cs"/>
      </a:defRPr>
    </a:lvl2pPr>
    <a:lvl3pPr marL="1021458" algn="l" defTabSz="1021458" rtl="0" eaLnBrk="1" latinLnBrk="0" hangingPunct="1">
      <a:defRPr sz="1400" kern="1200">
        <a:solidFill>
          <a:schemeClr val="tx1"/>
        </a:solidFill>
        <a:latin typeface="+mn-lt"/>
        <a:ea typeface="+mn-ea"/>
        <a:cs typeface="+mn-cs"/>
      </a:defRPr>
    </a:lvl3pPr>
    <a:lvl4pPr marL="1532145" algn="l" defTabSz="1021458" rtl="0" eaLnBrk="1" latinLnBrk="0" hangingPunct="1">
      <a:defRPr sz="1400" kern="1200">
        <a:solidFill>
          <a:schemeClr val="tx1"/>
        </a:solidFill>
        <a:latin typeface="+mn-lt"/>
        <a:ea typeface="+mn-ea"/>
        <a:cs typeface="+mn-cs"/>
      </a:defRPr>
    </a:lvl4pPr>
    <a:lvl5pPr marL="2042903" algn="l" defTabSz="1021458" rtl="0" eaLnBrk="1" latinLnBrk="0" hangingPunct="1">
      <a:defRPr sz="1400" kern="1200">
        <a:solidFill>
          <a:schemeClr val="tx1"/>
        </a:solidFill>
        <a:latin typeface="+mn-lt"/>
        <a:ea typeface="+mn-ea"/>
        <a:cs typeface="+mn-cs"/>
      </a:defRPr>
    </a:lvl5pPr>
    <a:lvl6pPr marL="2553642" algn="l" defTabSz="1021458" rtl="0" eaLnBrk="1" latinLnBrk="0" hangingPunct="1">
      <a:defRPr sz="1400" kern="1200">
        <a:solidFill>
          <a:schemeClr val="tx1"/>
        </a:solidFill>
        <a:latin typeface="+mn-lt"/>
        <a:ea typeface="+mn-ea"/>
        <a:cs typeface="+mn-cs"/>
      </a:defRPr>
    </a:lvl6pPr>
    <a:lvl7pPr marL="3064353" algn="l" defTabSz="1021458" rtl="0" eaLnBrk="1" latinLnBrk="0" hangingPunct="1">
      <a:defRPr sz="1400" kern="1200">
        <a:solidFill>
          <a:schemeClr val="tx1"/>
        </a:solidFill>
        <a:latin typeface="+mn-lt"/>
        <a:ea typeface="+mn-ea"/>
        <a:cs typeface="+mn-cs"/>
      </a:defRPr>
    </a:lvl7pPr>
    <a:lvl8pPr marL="3575076" algn="l" defTabSz="1021458" rtl="0" eaLnBrk="1" latinLnBrk="0" hangingPunct="1">
      <a:defRPr sz="1400" kern="1200">
        <a:solidFill>
          <a:schemeClr val="tx1"/>
        </a:solidFill>
        <a:latin typeface="+mn-lt"/>
        <a:ea typeface="+mn-ea"/>
        <a:cs typeface="+mn-cs"/>
      </a:defRPr>
    </a:lvl8pPr>
    <a:lvl9pPr marL="4085802" algn="l" defTabSz="1021458" rtl="0" eaLnBrk="1" latinLnBrk="0" hangingPunct="1">
      <a:defRPr sz="1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zanyzoe.com/"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https://www.bubbleologist.com/"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a:xfrm>
            <a:off x="446088" y="696913"/>
            <a:ext cx="6135687" cy="3478212"/>
          </a:xfrm>
          <a:ln/>
        </p:spPr>
      </p:sp>
      <p:sp>
        <p:nvSpPr>
          <p:cNvPr id="20483" name="Notes Placeholder 2"/>
          <p:cNvSpPr>
            <a:spLocks noGrp="1"/>
          </p:cNvSpPr>
          <p:nvPr>
            <p:ph type="body" idx="1"/>
          </p:nvPr>
        </p:nvSpPr>
        <p:spPr>
          <a:noFill/>
          <a:ln/>
        </p:spPr>
        <p:txBody>
          <a:bodyPr/>
          <a:lstStyle/>
          <a:p>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0213" y="696913"/>
            <a:ext cx="6149975" cy="3486150"/>
          </a:xfrm>
        </p:spPr>
      </p:sp>
      <p:sp>
        <p:nvSpPr>
          <p:cNvPr id="3" name="Notes Placeholder 2"/>
          <p:cNvSpPr>
            <a:spLocks noGrp="1"/>
          </p:cNvSpPr>
          <p:nvPr>
            <p:ph type="body" idx="1"/>
          </p:nvPr>
        </p:nvSpPr>
        <p:spPr>
          <a:xfrm>
            <a:off x="461446" y="4415791"/>
            <a:ext cx="6105258" cy="4183380"/>
          </a:xfrm>
        </p:spPr>
        <p:txBody>
          <a:bodyPr/>
          <a:lstStyle/>
          <a:p>
            <a:r>
              <a:rPr lang="en-US" sz="1200" dirty="0">
                <a:latin typeface="Calibri" panose="020F0502020204030204" pitchFamily="34" charset="0"/>
                <a:ea typeface="Calibri" panose="020F0502020204030204" pitchFamily="34" charset="0"/>
                <a:cs typeface="Times New Roman" panose="02020603050405020304" pitchFamily="18" charset="0"/>
              </a:rPr>
              <a:t>After the Board’s approval of the 2025-2029 Strategic Plan, we posted the plan on our ocfair.com web site. In addition, I sent an email to our contacts at the organizations listed on the slide with a link to the strategic plan.</a:t>
            </a:r>
          </a:p>
          <a:p>
            <a:endParaRPr lang="en-US" sz="1200" dirty="0">
              <a:latin typeface="Calibri" panose="020F0502020204030204" pitchFamily="34" charset="0"/>
              <a:ea typeface="Calibri" panose="020F0502020204030204" pitchFamily="34" charset="0"/>
              <a:cs typeface="Times New Roman" panose="02020603050405020304" pitchFamily="18" charset="0"/>
            </a:endParaRPr>
          </a:p>
          <a:p>
            <a:r>
              <a:rPr lang="en-US" sz="1200" dirty="0">
                <a:latin typeface="Calibri" panose="020F0502020204030204" pitchFamily="34" charset="0"/>
                <a:ea typeface="Calibri" panose="020F0502020204030204" pitchFamily="34" charset="0"/>
                <a:cs typeface="Times New Roman" panose="02020603050405020304" pitchFamily="18" charset="0"/>
              </a:rPr>
              <a:t>There are six initiatives included in the plan. I assigned an executive champion to each initiative who will form employee task forces to work on each initiative. Every employee will have an opportunity to contribute and staff will provide updates each month to the Board as we work to achieve the goals approved by the Board.</a:t>
            </a:r>
          </a:p>
        </p:txBody>
      </p:sp>
      <p:sp>
        <p:nvSpPr>
          <p:cNvPr id="4" name="Slide Number Placeholder 3"/>
          <p:cNvSpPr>
            <a:spLocks noGrp="1"/>
          </p:cNvSpPr>
          <p:nvPr>
            <p:ph type="sldNum" sz="quarter" idx="10"/>
          </p:nvPr>
        </p:nvSpPr>
        <p:spPr/>
        <p:txBody>
          <a:bodyPr/>
          <a:lstStyle/>
          <a:p>
            <a:pPr defTabSz="1021308">
              <a:defRPr/>
            </a:pPr>
            <a:fld id="{86CAA598-083A-4553-A545-2A44CF71606A}" type="slidenum">
              <a:rPr lang="en-US">
                <a:solidFill>
                  <a:prstClr val="black"/>
                </a:solidFill>
                <a:latin typeface="Calibri"/>
              </a:rPr>
              <a:pPr defTabSz="1021308">
                <a:defRPr/>
              </a:pPr>
              <a:t>10</a:t>
            </a:fld>
            <a:endParaRPr lang="en-US">
              <a:solidFill>
                <a:prstClr val="black"/>
              </a:solidFill>
              <a:latin typeface="Calibri"/>
            </a:endParaRPr>
          </a:p>
        </p:txBody>
      </p:sp>
    </p:spTree>
    <p:extLst>
      <p:ext uri="{BB962C8B-B14F-4D97-AF65-F5344CB8AC3E}">
        <p14:creationId xmlns:p14="http://schemas.microsoft.com/office/powerpoint/2010/main" val="10756764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0213" y="696913"/>
            <a:ext cx="6149975" cy="3486150"/>
          </a:xfrm>
        </p:spPr>
      </p:sp>
      <p:sp>
        <p:nvSpPr>
          <p:cNvPr id="3" name="Notes Placeholder 2"/>
          <p:cNvSpPr>
            <a:spLocks noGrp="1"/>
          </p:cNvSpPr>
          <p:nvPr>
            <p:ph type="body" idx="1"/>
          </p:nvPr>
        </p:nvSpPr>
        <p:spPr>
          <a:xfrm>
            <a:off x="461446" y="4415791"/>
            <a:ext cx="6105258" cy="4183380"/>
          </a:xfrm>
        </p:spPr>
        <p:txBody>
          <a:bodyPr/>
          <a:lstStyle/>
          <a:p>
            <a:r>
              <a:rPr lang="en-US" sz="1200" dirty="0">
                <a:latin typeface="Calibri" panose="020F0502020204030204" pitchFamily="34" charset="0"/>
                <a:ea typeface="Calibri" panose="020F0502020204030204" pitchFamily="34" charset="0"/>
                <a:cs typeface="Calibri" panose="020F0502020204030204" pitchFamily="34" charset="0"/>
              </a:rPr>
              <a:t>Each year the Anaheim Community Foundation on behalf of the City of Anaheim honors its volunteers and volunteer programs. OCFEC was honored this year with a Silver Award for our contributions to the Anaheim Public Libraries Summer Reading Program. Through fair admission ticket donations by Director Rubalcava-Garcia, Anaheim Public Libraries received hundreds of admission tickets to the 2022, 2023 and 2024 OC Fairs to use as prizes for kids participating in the summer reading program.</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algn="l"/>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algn="l"/>
            <a:r>
              <a:rPr lang="en-US" sz="1200" dirty="0">
                <a:latin typeface="Calibri" panose="020F0502020204030204" pitchFamily="34" charset="0"/>
                <a:ea typeface="Calibri" panose="020F0502020204030204" pitchFamily="34" charset="0"/>
                <a:cs typeface="Times New Roman" panose="02020603050405020304" pitchFamily="18" charset="0"/>
              </a:rPr>
              <a:t>A new contract for horse stall cleaning, horse feeding and general facility maintenance went into effect April 1 and the crew from LWI has been busy repairing the stalls, starting with those on the east side designated for boarding of privately owned horses. You can see some of the work already started to clean-up the facility and address some code issues found in some of the stalls, offices and tack rooms. </a:t>
            </a:r>
          </a:p>
        </p:txBody>
      </p:sp>
      <p:sp>
        <p:nvSpPr>
          <p:cNvPr id="4" name="Slide Number Placeholder 3"/>
          <p:cNvSpPr>
            <a:spLocks noGrp="1"/>
          </p:cNvSpPr>
          <p:nvPr>
            <p:ph type="sldNum" sz="quarter" idx="10"/>
          </p:nvPr>
        </p:nvSpPr>
        <p:spPr/>
        <p:txBody>
          <a:bodyPr/>
          <a:lstStyle/>
          <a:p>
            <a:pPr defTabSz="1021308">
              <a:defRPr/>
            </a:pPr>
            <a:fld id="{86CAA598-083A-4553-A545-2A44CF71606A}" type="slidenum">
              <a:rPr lang="en-US">
                <a:solidFill>
                  <a:prstClr val="black"/>
                </a:solidFill>
                <a:latin typeface="Calibri"/>
              </a:rPr>
              <a:pPr defTabSz="1021308">
                <a:defRPr/>
              </a:pPr>
              <a:t>11</a:t>
            </a:fld>
            <a:endParaRPr lang="en-US">
              <a:solidFill>
                <a:prstClr val="black"/>
              </a:solidFill>
              <a:latin typeface="Calibri"/>
            </a:endParaRPr>
          </a:p>
        </p:txBody>
      </p:sp>
    </p:spTree>
    <p:extLst>
      <p:ext uri="{BB962C8B-B14F-4D97-AF65-F5344CB8AC3E}">
        <p14:creationId xmlns:p14="http://schemas.microsoft.com/office/powerpoint/2010/main" val="17113216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0213" y="696913"/>
            <a:ext cx="6149975" cy="3486150"/>
          </a:xfrm>
        </p:spPr>
      </p:sp>
      <p:sp>
        <p:nvSpPr>
          <p:cNvPr id="3" name="Notes Placeholder 2"/>
          <p:cNvSpPr>
            <a:spLocks noGrp="1"/>
          </p:cNvSpPr>
          <p:nvPr>
            <p:ph type="body" idx="1"/>
          </p:nvPr>
        </p:nvSpPr>
        <p:spPr>
          <a:xfrm>
            <a:off x="461446" y="4415791"/>
            <a:ext cx="6105258" cy="4183380"/>
          </a:xfrm>
        </p:spPr>
        <p:txBody>
          <a:bodyPr/>
          <a:lstStyle/>
          <a:p>
            <a:r>
              <a:rPr lang="en-US" sz="1200" dirty="0">
                <a:latin typeface="Calibri" panose="020F0502020204030204" pitchFamily="34" charset="0"/>
                <a:ea typeface="Calibri" panose="020F0502020204030204" pitchFamily="34" charset="0"/>
                <a:cs typeface="Calibri" panose="020F0502020204030204" pitchFamily="34" charset="0"/>
              </a:rPr>
              <a:t>This is an example of some of the work in individual stalls. The photo on the left shows significant water damage and rust. After the crew addressed the rust around the base and fixed the water bowl, the stall is now ready for a new renter.</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algn="l"/>
            <a:endParaRPr lang="en-US" sz="12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defTabSz="1021308">
              <a:defRPr/>
            </a:pPr>
            <a:fld id="{86CAA598-083A-4553-A545-2A44CF71606A}" type="slidenum">
              <a:rPr lang="en-US">
                <a:solidFill>
                  <a:prstClr val="black"/>
                </a:solidFill>
                <a:latin typeface="Calibri"/>
              </a:rPr>
              <a:pPr defTabSz="1021308">
                <a:defRPr/>
              </a:pPr>
              <a:t>12</a:t>
            </a:fld>
            <a:endParaRPr lang="en-US">
              <a:solidFill>
                <a:prstClr val="black"/>
              </a:solidFill>
              <a:latin typeface="Calibri"/>
            </a:endParaRPr>
          </a:p>
        </p:txBody>
      </p:sp>
    </p:spTree>
    <p:extLst>
      <p:ext uri="{BB962C8B-B14F-4D97-AF65-F5344CB8AC3E}">
        <p14:creationId xmlns:p14="http://schemas.microsoft.com/office/powerpoint/2010/main" val="12497124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0213" y="696913"/>
            <a:ext cx="6149975" cy="3486150"/>
          </a:xfrm>
        </p:spPr>
      </p:sp>
      <p:sp>
        <p:nvSpPr>
          <p:cNvPr id="3" name="Notes Placeholder 2"/>
          <p:cNvSpPr>
            <a:spLocks noGrp="1"/>
          </p:cNvSpPr>
          <p:nvPr>
            <p:ph type="body" idx="1"/>
          </p:nvPr>
        </p:nvSpPr>
        <p:spPr>
          <a:xfrm>
            <a:off x="461446" y="4415791"/>
            <a:ext cx="6105258" cy="4183380"/>
          </a:xfrm>
        </p:spPr>
        <p:txBody>
          <a:bodyPr/>
          <a:lstStyle/>
          <a:p>
            <a:r>
              <a:rPr lang="en-US" sz="1200" dirty="0">
                <a:latin typeface="Calibri" panose="020F0502020204030204" pitchFamily="34" charset="0"/>
                <a:ea typeface="Calibri" panose="020F0502020204030204" pitchFamily="34" charset="0"/>
                <a:cs typeface="Calibri" panose="020F0502020204030204" pitchFamily="34" charset="0"/>
              </a:rPr>
              <a:t>The end of this barn was filled with an overgrown vine that was damaging the structure and providing a nice hiding spot for critters. In addition, the patio area installed by a former renter was uneven and presented a potential trip hazard. The area has been cleaned up and leveled by the crew.</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algn="l"/>
            <a:endParaRPr lang="en-US" sz="12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defTabSz="1021308">
              <a:defRPr/>
            </a:pPr>
            <a:fld id="{86CAA598-083A-4553-A545-2A44CF71606A}" type="slidenum">
              <a:rPr lang="en-US">
                <a:solidFill>
                  <a:prstClr val="black"/>
                </a:solidFill>
                <a:latin typeface="Calibri"/>
              </a:rPr>
              <a:pPr defTabSz="1021308">
                <a:defRPr/>
              </a:pPr>
              <a:t>13</a:t>
            </a:fld>
            <a:endParaRPr lang="en-US">
              <a:solidFill>
                <a:prstClr val="black"/>
              </a:solidFill>
              <a:latin typeface="Calibri"/>
            </a:endParaRPr>
          </a:p>
        </p:txBody>
      </p:sp>
    </p:spTree>
    <p:extLst>
      <p:ext uri="{BB962C8B-B14F-4D97-AF65-F5344CB8AC3E}">
        <p14:creationId xmlns:p14="http://schemas.microsoft.com/office/powerpoint/2010/main" val="16739790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0213" y="696913"/>
            <a:ext cx="6149975" cy="3486150"/>
          </a:xfrm>
        </p:spPr>
      </p:sp>
      <p:sp>
        <p:nvSpPr>
          <p:cNvPr id="3" name="Notes Placeholder 2"/>
          <p:cNvSpPr>
            <a:spLocks noGrp="1"/>
          </p:cNvSpPr>
          <p:nvPr>
            <p:ph type="body" idx="1"/>
          </p:nvPr>
        </p:nvSpPr>
        <p:spPr>
          <a:xfrm>
            <a:off x="461446" y="4415791"/>
            <a:ext cx="6105258" cy="4183380"/>
          </a:xfrm>
        </p:spPr>
        <p:txBody>
          <a:bodyPr/>
          <a:lstStyle/>
          <a:p>
            <a:r>
              <a:rPr lang="en-US" sz="1200" dirty="0">
                <a:latin typeface="Calibri" panose="020F0502020204030204" pitchFamily="34" charset="0"/>
                <a:ea typeface="Calibri" panose="020F0502020204030204" pitchFamily="34" charset="0"/>
                <a:cs typeface="Times New Roman" panose="02020603050405020304" pitchFamily="18" charset="0"/>
              </a:rPr>
              <a:t>Barn aisles have been leveled to create smoother walkways free of ruts and trip hazards.</a:t>
            </a:r>
          </a:p>
          <a:p>
            <a:endParaRPr lang="en-US" sz="1200" dirty="0">
              <a:latin typeface="Calibri" panose="020F0502020204030204" pitchFamily="34" charset="0"/>
              <a:ea typeface="Calibri" panose="020F0502020204030204" pitchFamily="34" charset="0"/>
              <a:cs typeface="Times New Roman" panose="02020603050405020304" pitchFamily="18" charset="0"/>
            </a:endParaRPr>
          </a:p>
          <a:p>
            <a:r>
              <a:rPr lang="en-US" sz="1200" dirty="0">
                <a:latin typeface="Calibri" panose="020F0502020204030204" pitchFamily="34" charset="0"/>
                <a:ea typeface="Calibri" panose="020F0502020204030204" pitchFamily="34" charset="0"/>
                <a:cs typeface="Times New Roman" panose="02020603050405020304" pitchFamily="18" charset="0"/>
              </a:rPr>
              <a:t>We’re looking forward to showing off the improvements and available stalls for rental at the May 14 Discovery Day. Staff continues to work to promote private rental opportunities on the east side of the property while rolling out the public education programs.</a:t>
            </a:r>
          </a:p>
          <a:p>
            <a:endParaRPr lang="en-US" sz="1200" dirty="0">
              <a:latin typeface="Calibri" panose="020F0502020204030204" pitchFamily="34" charset="0"/>
              <a:ea typeface="Calibri" panose="020F0502020204030204" pitchFamily="34" charset="0"/>
              <a:cs typeface="Times New Roman" panose="02020603050405020304" pitchFamily="18" charset="0"/>
            </a:endParaRPr>
          </a:p>
          <a:p>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algn="l"/>
            <a:endParaRPr lang="en-US" sz="12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defTabSz="1021308">
              <a:defRPr/>
            </a:pPr>
            <a:fld id="{86CAA598-083A-4553-A545-2A44CF71606A}" type="slidenum">
              <a:rPr lang="en-US">
                <a:solidFill>
                  <a:prstClr val="black"/>
                </a:solidFill>
                <a:latin typeface="Calibri"/>
              </a:rPr>
              <a:pPr defTabSz="1021308">
                <a:defRPr/>
              </a:pPr>
              <a:t>14</a:t>
            </a:fld>
            <a:endParaRPr lang="en-US">
              <a:solidFill>
                <a:prstClr val="black"/>
              </a:solidFill>
              <a:latin typeface="Calibri"/>
            </a:endParaRPr>
          </a:p>
        </p:txBody>
      </p:sp>
    </p:spTree>
    <p:extLst>
      <p:ext uri="{BB962C8B-B14F-4D97-AF65-F5344CB8AC3E}">
        <p14:creationId xmlns:p14="http://schemas.microsoft.com/office/powerpoint/2010/main" val="39523157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0213" y="696913"/>
            <a:ext cx="6149975" cy="3486150"/>
          </a:xfrm>
        </p:spPr>
      </p:sp>
      <p:sp>
        <p:nvSpPr>
          <p:cNvPr id="3" name="Notes Placeholder 2"/>
          <p:cNvSpPr>
            <a:spLocks noGrp="1"/>
          </p:cNvSpPr>
          <p:nvPr>
            <p:ph type="body" idx="1"/>
          </p:nvPr>
        </p:nvSpPr>
        <p:spPr>
          <a:xfrm>
            <a:off x="461446" y="4415791"/>
            <a:ext cx="6105258" cy="4183380"/>
          </a:xfrm>
        </p:spPr>
        <p:txBody>
          <a:bodyPr/>
          <a:lstStyle/>
          <a:p>
            <a:pPr defTabSz="1021308">
              <a:defRPr/>
            </a:pPr>
            <a:r>
              <a:rPr lang="en-US" sz="1200" dirty="0">
                <a:latin typeface="Calibri" panose="020F0502020204030204" pitchFamily="34" charset="0"/>
                <a:ea typeface="Calibri" panose="020F0502020204030204" pitchFamily="34" charset="0"/>
                <a:cs typeface="Times New Roman" panose="02020603050405020304" pitchFamily="18" charset="0"/>
              </a:rPr>
              <a:t>85 days until fair – May we’ll share a few plans just to get you all excited, then full presentation in June.</a:t>
            </a:r>
          </a:p>
          <a:p>
            <a:pPr defTabSz="1021308">
              <a:defRPr/>
            </a:pPr>
            <a:endParaRPr lang="en-US" sz="1200" dirty="0">
              <a:latin typeface="Calibri" panose="020F0502020204030204" pitchFamily="34" charset="0"/>
              <a:ea typeface="Calibri" panose="020F0502020204030204" pitchFamily="34" charset="0"/>
              <a:cs typeface="Calibri" panose="020F0502020204030204" pitchFamily="34" charset="0"/>
            </a:endParaRPr>
          </a:p>
          <a:p>
            <a:pPr defTabSz="1021308">
              <a:defRPr/>
            </a:pPr>
            <a:endParaRPr lang="en-US" sz="1200" dirty="0">
              <a:latin typeface="Calibri" panose="020F0502020204030204" pitchFamily="34" charset="0"/>
              <a:ea typeface="Calibri" panose="020F0502020204030204" pitchFamily="34" charset="0"/>
              <a:cs typeface="Calibri" panose="020F0502020204030204" pitchFamily="34" charset="0"/>
            </a:endParaRPr>
          </a:p>
          <a:p>
            <a:pPr defTabSz="1021308">
              <a:defRPr/>
            </a:pPr>
            <a:r>
              <a:rPr lang="en-US" sz="1200" dirty="0">
                <a:latin typeface="Calibri" panose="020F0502020204030204" pitchFamily="34" charset="0"/>
                <a:ea typeface="Calibri" panose="020F0502020204030204" pitchFamily="34" charset="0"/>
                <a:cs typeface="Calibri" panose="020F0502020204030204" pitchFamily="34" charset="0"/>
              </a:rPr>
              <a:t>It is with sadness that we announce the passing of Ed Arnold. Ed spent most of his career in television broadcasting in the Los Angeles market, but we knew him as an ardent supporter of veterans, Heroes Hall and the community. He did a tremendous amount of work to help us relocate the A-4M Skyhawk jet to Heroes Hall and served as emcee at many Heroes Hall programs. He will be greatly missed. Rest in peace, Ed.</a:t>
            </a:r>
          </a:p>
          <a:p>
            <a:pPr defTabSz="1021308">
              <a:defRPr/>
            </a:pPr>
            <a:endParaRPr lang="en-US" sz="1200" dirty="0">
              <a:latin typeface="Calibri" panose="020F0502020204030204" pitchFamily="34" charset="0"/>
              <a:ea typeface="Calibri" panose="020F0502020204030204" pitchFamily="34" charset="0"/>
              <a:cs typeface="Calibri" panose="020F0502020204030204" pitchFamily="34" charset="0"/>
            </a:endParaRPr>
          </a:p>
          <a:p>
            <a:pPr defTabSz="1021308">
              <a:defRPr/>
            </a:pPr>
            <a:r>
              <a:rPr lang="en-US" sz="1200" dirty="0">
                <a:latin typeface="Calibri" panose="020F0502020204030204" pitchFamily="34" charset="0"/>
                <a:ea typeface="Calibri" panose="020F0502020204030204" pitchFamily="34" charset="0"/>
                <a:cs typeface="Calibri" panose="020F0502020204030204" pitchFamily="34" charset="0"/>
              </a:rPr>
              <a:t>And lastly, at our all-employee meeting on Tuesday, we recognized Earth Day. I read a statement from California Secretary of Food &amp; Agriculture, Karen Ross. It’s a good reminder of our purpose as a fairgrounds and our connection with agriculture.</a:t>
            </a:r>
          </a:p>
          <a:p>
            <a:pPr defTabSz="1021308">
              <a:defRPr/>
            </a:pPr>
            <a:endParaRPr lang="en-US" sz="1200" dirty="0">
              <a:latin typeface="Calibri" panose="020F0502020204030204" pitchFamily="34" charset="0"/>
              <a:ea typeface="Calibri" panose="020F0502020204030204" pitchFamily="34" charset="0"/>
              <a:cs typeface="Calibri" panose="020F0502020204030204" pitchFamily="34" charset="0"/>
            </a:endParaRPr>
          </a:p>
          <a:p>
            <a:pPr>
              <a:spcAft>
                <a:spcPts val="1735"/>
              </a:spcAft>
            </a:pPr>
            <a:r>
              <a:rPr lang="en-US" sz="1200" dirty="0">
                <a:solidFill>
                  <a:srgbClr val="101517"/>
                </a:solidFill>
                <a:latin typeface="Segoe UI" panose="020B0502040204020203" pitchFamily="34" charset="0"/>
                <a:ea typeface="Calibri" panose="020F0502020204030204" pitchFamily="34" charset="0"/>
              </a:rPr>
              <a:t>In recognition of Earth Day, CDFA would like to lift-up farmers and ranchers as stewards of the land, nurturing the soil, conserving water, and protecting biodiversity to sustain our food systems. </a:t>
            </a:r>
            <a:endParaRPr lang="en-US" sz="1200" dirty="0">
              <a:latin typeface="Calibri" panose="020F0502020204030204" pitchFamily="34" charset="0"/>
              <a:ea typeface="Calibri" panose="020F0502020204030204" pitchFamily="34" charset="0"/>
            </a:endParaRPr>
          </a:p>
          <a:p>
            <a:pPr>
              <a:spcAft>
                <a:spcPts val="1735"/>
              </a:spcAft>
            </a:pPr>
            <a:r>
              <a:rPr lang="en-US" sz="1200" dirty="0">
                <a:solidFill>
                  <a:srgbClr val="101517"/>
                </a:solidFill>
                <a:latin typeface="Segoe UI" panose="020B0502040204020203" pitchFamily="34" charset="0"/>
                <a:ea typeface="Calibri" panose="020F0502020204030204" pitchFamily="34" charset="0"/>
              </a:rPr>
              <a:t>In California, where 90 percent of farms are family-owned, these growers provide a third of the nation’s vegetables and over three-quarters of its fruits and nuts—all while navigating challenges like drought, extreme heat, and shifting pest pressures.</a:t>
            </a:r>
            <a:endParaRPr lang="en-US" sz="1200" dirty="0">
              <a:latin typeface="Calibri" panose="020F0502020204030204" pitchFamily="34" charset="0"/>
              <a:ea typeface="Calibri" panose="020F0502020204030204" pitchFamily="34" charset="0"/>
            </a:endParaRPr>
          </a:p>
          <a:p>
            <a:pPr>
              <a:spcAft>
                <a:spcPts val="1735"/>
              </a:spcAft>
            </a:pPr>
            <a:r>
              <a:rPr lang="en-US" sz="1200" dirty="0">
                <a:solidFill>
                  <a:srgbClr val="101517"/>
                </a:solidFill>
                <a:latin typeface="Segoe UI" panose="020B0502040204020203" pitchFamily="34" charset="0"/>
                <a:ea typeface="Calibri" panose="020F0502020204030204" pitchFamily="34" charset="0"/>
              </a:rPr>
              <a:t>CDFA is committed to supporting a vibrant agricultural economy, healthy communities, and thriving ecosystems. </a:t>
            </a:r>
            <a:endParaRPr lang="en-US" sz="1200" dirty="0">
              <a:latin typeface="Calibri" panose="020F0502020204030204" pitchFamily="34" charset="0"/>
              <a:ea typeface="Calibri" panose="020F0502020204030204" pitchFamily="34" charset="0"/>
            </a:endParaRPr>
          </a:p>
          <a:p>
            <a:r>
              <a:rPr lang="en-US" sz="1200" dirty="0">
                <a:solidFill>
                  <a:srgbClr val="101517"/>
                </a:solidFill>
                <a:latin typeface="Segoe UI" panose="020B0502040204020203" pitchFamily="34" charset="0"/>
                <a:ea typeface="Calibri" panose="020F0502020204030204" pitchFamily="34" charset="0"/>
              </a:rPr>
              <a:t>This Earth Day let’s celebrate the hardworking hands that feed us while protecting our natural resources—because for farmers and ranchers, every day is Earth Day!</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algn="l"/>
            <a:endParaRPr lang="en-US" sz="12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defTabSz="1021308">
              <a:defRPr/>
            </a:pPr>
            <a:fld id="{86CAA598-083A-4553-A545-2A44CF71606A}" type="slidenum">
              <a:rPr lang="en-US">
                <a:solidFill>
                  <a:prstClr val="black"/>
                </a:solidFill>
                <a:latin typeface="Calibri"/>
              </a:rPr>
              <a:pPr defTabSz="1021308">
                <a:defRPr/>
              </a:pPr>
              <a:t>15</a:t>
            </a:fld>
            <a:endParaRPr lang="en-US">
              <a:solidFill>
                <a:prstClr val="black"/>
              </a:solidFill>
              <a:latin typeface="Calibri"/>
            </a:endParaRPr>
          </a:p>
        </p:txBody>
      </p:sp>
    </p:spTree>
    <p:extLst>
      <p:ext uri="{BB962C8B-B14F-4D97-AF65-F5344CB8AC3E}">
        <p14:creationId xmlns:p14="http://schemas.microsoft.com/office/powerpoint/2010/main" val="28531397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Rot="1" noChangeAspect="1" noChangeArrowheads="1" noTextEdit="1"/>
          </p:cNvSpPr>
          <p:nvPr>
            <p:ph type="sldImg"/>
          </p:nvPr>
        </p:nvSpPr>
        <p:spPr>
          <a:xfrm>
            <a:off x="444500" y="696913"/>
            <a:ext cx="6138863" cy="3479800"/>
          </a:xfrm>
          <a:ln/>
        </p:spPr>
      </p:sp>
      <p:sp>
        <p:nvSpPr>
          <p:cNvPr id="28675" name="Rectangle 3"/>
          <p:cNvSpPr>
            <a:spLocks noGrp="1" noChangeArrowheads="1"/>
          </p:cNvSpPr>
          <p:nvPr>
            <p:ph type="body" idx="1"/>
          </p:nvPr>
        </p:nvSpPr>
        <p:spPr>
          <a:noFill/>
          <a:ln/>
        </p:spPr>
        <p:txBody>
          <a:bodyPr/>
          <a:lstStyle/>
          <a:p>
            <a:endParaRPr lang="en-US" dirty="0"/>
          </a:p>
        </p:txBody>
      </p:sp>
    </p:spTree>
    <p:extLst>
      <p:ext uri="{BB962C8B-B14F-4D97-AF65-F5344CB8AC3E}">
        <p14:creationId xmlns:p14="http://schemas.microsoft.com/office/powerpoint/2010/main" val="1816220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Rot="1" noChangeAspect="1" noChangeArrowheads="1" noTextEdit="1"/>
          </p:cNvSpPr>
          <p:nvPr>
            <p:ph type="sldImg"/>
          </p:nvPr>
        </p:nvSpPr>
        <p:spPr>
          <a:xfrm>
            <a:off x="444500" y="696913"/>
            <a:ext cx="6138863" cy="3479800"/>
          </a:xfrm>
          <a:ln/>
        </p:spPr>
      </p:sp>
      <p:sp>
        <p:nvSpPr>
          <p:cNvPr id="28675" name="Rectangle 3"/>
          <p:cNvSpPr>
            <a:spLocks noGrp="1" noChangeArrowheads="1"/>
          </p:cNvSpPr>
          <p:nvPr>
            <p:ph type="body" idx="1"/>
          </p:nvPr>
        </p:nvSpPr>
        <p:spPr>
          <a:noFill/>
          <a:ln/>
        </p:spPr>
        <p:txBody>
          <a:bodyPr/>
          <a:lstStyle/>
          <a:p>
            <a:r>
              <a:rPr lang="en-US" dirty="0"/>
              <a:t>190 of the 447 were outside </a:t>
            </a:r>
            <a:r>
              <a:rPr lang="en-US"/>
              <a:t>Orange County</a:t>
            </a:r>
            <a:endParaRPr lang="en-US" dirty="0"/>
          </a:p>
          <a:p>
            <a:endParaRPr lang="en-US" dirty="0"/>
          </a:p>
        </p:txBody>
      </p:sp>
    </p:spTree>
    <p:extLst>
      <p:ext uri="{BB962C8B-B14F-4D97-AF65-F5344CB8AC3E}">
        <p14:creationId xmlns:p14="http://schemas.microsoft.com/office/powerpoint/2010/main" val="28143311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Rot="1" noChangeAspect="1" noChangeArrowheads="1" noTextEdit="1"/>
          </p:cNvSpPr>
          <p:nvPr>
            <p:ph type="sldImg"/>
          </p:nvPr>
        </p:nvSpPr>
        <p:spPr>
          <a:xfrm>
            <a:off x="444500" y="696913"/>
            <a:ext cx="6138863" cy="3479800"/>
          </a:xfrm>
          <a:ln/>
        </p:spPr>
      </p:sp>
      <p:sp>
        <p:nvSpPr>
          <p:cNvPr id="28675" name="Rectangle 3"/>
          <p:cNvSpPr>
            <a:spLocks noGrp="1" noChangeArrowheads="1"/>
          </p:cNvSpPr>
          <p:nvPr>
            <p:ph type="body" idx="1"/>
          </p:nvPr>
        </p:nvSpPr>
        <p:spPr>
          <a:noFill/>
          <a:ln/>
        </p:spPr>
        <p:txBody>
          <a:bodyPr/>
          <a:lstStyle/>
          <a:p>
            <a:r>
              <a:rPr lang="en-US" dirty="0"/>
              <a:t>Mathew – Design &amp; Décor Supervisor</a:t>
            </a:r>
          </a:p>
          <a:p>
            <a:endParaRPr lang="en-US" dirty="0"/>
          </a:p>
        </p:txBody>
      </p:sp>
    </p:spTree>
    <p:extLst>
      <p:ext uri="{BB962C8B-B14F-4D97-AF65-F5344CB8AC3E}">
        <p14:creationId xmlns:p14="http://schemas.microsoft.com/office/powerpoint/2010/main" val="36510505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Rot="1" noChangeAspect="1" noChangeArrowheads="1" noTextEdit="1"/>
          </p:cNvSpPr>
          <p:nvPr>
            <p:ph type="sldImg"/>
          </p:nvPr>
        </p:nvSpPr>
        <p:spPr>
          <a:xfrm>
            <a:off x="444500" y="696913"/>
            <a:ext cx="6138863" cy="3479800"/>
          </a:xfrm>
          <a:ln/>
        </p:spPr>
      </p:sp>
      <p:sp>
        <p:nvSpPr>
          <p:cNvPr id="28675" name="Rectangle 3"/>
          <p:cNvSpPr>
            <a:spLocks noGrp="1" noChangeArrowheads="1"/>
          </p:cNvSpPr>
          <p:nvPr>
            <p:ph type="body" idx="1"/>
          </p:nvPr>
        </p:nvSpPr>
        <p:spPr>
          <a:noFill/>
          <a:ln/>
        </p:spPr>
        <p:txBody>
          <a:bodyPr/>
          <a:lstStyle/>
          <a:p>
            <a:r>
              <a:rPr lang="en-US" dirty="0"/>
              <a:t>Mathew – Design &amp; Décor Supervisor</a:t>
            </a:r>
          </a:p>
          <a:p>
            <a:endParaRPr lang="en-US" dirty="0"/>
          </a:p>
        </p:txBody>
      </p:sp>
    </p:spTree>
    <p:extLst>
      <p:ext uri="{BB962C8B-B14F-4D97-AF65-F5344CB8AC3E}">
        <p14:creationId xmlns:p14="http://schemas.microsoft.com/office/powerpoint/2010/main" val="32020920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a:xfrm>
            <a:off x="446088" y="696913"/>
            <a:ext cx="6135687" cy="3478212"/>
          </a:xfrm>
          <a:ln/>
        </p:spPr>
      </p:sp>
      <p:sp>
        <p:nvSpPr>
          <p:cNvPr id="21507" name="Notes Placeholder 2"/>
          <p:cNvSpPr>
            <a:spLocks noGrp="1"/>
          </p:cNvSpPr>
          <p:nvPr>
            <p:ph type="body" idx="1"/>
          </p:nvPr>
        </p:nvSpPr>
        <p:spPr>
          <a:noFill/>
          <a:ln/>
        </p:spPr>
        <p:txBody>
          <a:bodyPr/>
          <a:lstStyle/>
          <a:p>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Rot="1" noChangeAspect="1" noChangeArrowheads="1" noTextEdit="1"/>
          </p:cNvSpPr>
          <p:nvPr>
            <p:ph type="sldImg"/>
          </p:nvPr>
        </p:nvSpPr>
        <p:spPr>
          <a:xfrm>
            <a:off x="444500" y="696913"/>
            <a:ext cx="6138863" cy="3479800"/>
          </a:xfrm>
          <a:ln/>
        </p:spPr>
      </p:sp>
      <p:sp>
        <p:nvSpPr>
          <p:cNvPr id="28675" name="Rectangle 3"/>
          <p:cNvSpPr>
            <a:spLocks noGrp="1" noChangeArrowheads="1"/>
          </p:cNvSpPr>
          <p:nvPr>
            <p:ph type="body" idx="1"/>
          </p:nvPr>
        </p:nvSpPr>
        <p:spPr>
          <a:noFill/>
          <a:ln/>
        </p:spPr>
        <p:txBody>
          <a:bodyPr/>
          <a:lstStyle/>
          <a:p>
            <a:r>
              <a:rPr lang="en-US" dirty="0"/>
              <a:t>190 of the 447 were outside </a:t>
            </a:r>
            <a:r>
              <a:rPr lang="en-US"/>
              <a:t>Orange County</a:t>
            </a:r>
            <a:endParaRPr lang="en-US" dirty="0"/>
          </a:p>
          <a:p>
            <a:endParaRPr lang="en-US" dirty="0"/>
          </a:p>
        </p:txBody>
      </p:sp>
    </p:spTree>
    <p:extLst>
      <p:ext uri="{BB962C8B-B14F-4D97-AF65-F5344CB8AC3E}">
        <p14:creationId xmlns:p14="http://schemas.microsoft.com/office/powerpoint/2010/main" val="38217857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latin typeface="Calibri" panose="020F0502020204030204" pitchFamily="34" charset="0"/>
                <a:ea typeface="Calibri" panose="020F0502020204030204" pitchFamily="34" charset="0"/>
              </a:rPr>
              <a:t>Zany Zoe’s Magic Show: </a:t>
            </a:r>
            <a:r>
              <a:rPr lang="en-US" sz="1800" u="sng" dirty="0">
                <a:solidFill>
                  <a:srgbClr val="0000FF"/>
                </a:solidFill>
                <a:latin typeface="Calibri" panose="020F0502020204030204" pitchFamily="34" charset="0"/>
                <a:ea typeface="Calibri" panose="020F0502020204030204" pitchFamily="34" charset="0"/>
                <a:hlinkClick r:id="rId3"/>
              </a:rPr>
              <a:t>https://www.zanyzoe.com/</a:t>
            </a:r>
            <a:endParaRPr lang="en-US" sz="1800" dirty="0">
              <a:latin typeface="Calibri" panose="020F0502020204030204" pitchFamily="34" charset="0"/>
              <a:ea typeface="Calibri" panose="020F0502020204030204" pitchFamily="34" charset="0"/>
            </a:endParaRPr>
          </a:p>
          <a:p>
            <a:r>
              <a:rPr lang="en-US" sz="1800" dirty="0">
                <a:latin typeface="Calibri" panose="020F0502020204030204" pitchFamily="34" charset="0"/>
                <a:ea typeface="Calibri" panose="020F0502020204030204" pitchFamily="34" charset="0"/>
              </a:rPr>
              <a:t>Megan the </a:t>
            </a:r>
            <a:r>
              <a:rPr lang="en-US" sz="1800" dirty="0" err="1">
                <a:latin typeface="Calibri" panose="020F0502020204030204" pitchFamily="34" charset="0"/>
                <a:ea typeface="Calibri" panose="020F0502020204030204" pitchFamily="34" charset="0"/>
              </a:rPr>
              <a:t>Bubbleologist</a:t>
            </a:r>
            <a:r>
              <a:rPr lang="en-US" sz="1800" dirty="0">
                <a:latin typeface="Calibri" panose="020F0502020204030204" pitchFamily="34" charset="0"/>
                <a:ea typeface="Calibri" panose="020F0502020204030204" pitchFamily="34" charset="0"/>
              </a:rPr>
              <a:t>: </a:t>
            </a:r>
            <a:r>
              <a:rPr lang="en-US" sz="1800" u="sng" dirty="0">
                <a:solidFill>
                  <a:srgbClr val="0000FF"/>
                </a:solidFill>
                <a:latin typeface="Calibri" panose="020F0502020204030204" pitchFamily="34" charset="0"/>
                <a:ea typeface="Calibri" panose="020F0502020204030204" pitchFamily="34" charset="0"/>
                <a:hlinkClick r:id="rId4"/>
              </a:rPr>
              <a:t>https://www.bubbleologist.com/</a:t>
            </a:r>
            <a:endParaRPr lang="en-US" sz="1800" dirty="0">
              <a:latin typeface="Calibri" panose="020F0502020204030204" pitchFamily="34" charset="0"/>
              <a:ea typeface="Calibri" panose="020F0502020204030204" pitchFamily="34" charset="0"/>
            </a:endParaRPr>
          </a:p>
          <a:p>
            <a:r>
              <a:rPr lang="en-US" sz="1800" dirty="0">
                <a:latin typeface="Calibri" panose="020F0502020204030204" pitchFamily="34" charset="0"/>
                <a:ea typeface="Calibri" panose="020F0502020204030204" pitchFamily="34" charset="0"/>
              </a:rPr>
              <a:t>Mind Works </a:t>
            </a:r>
            <a:endParaRPr lang="en-US" dirty="0"/>
          </a:p>
        </p:txBody>
      </p:sp>
      <p:sp>
        <p:nvSpPr>
          <p:cNvPr id="4" name="Slide Number Placeholder 3"/>
          <p:cNvSpPr>
            <a:spLocks noGrp="1"/>
          </p:cNvSpPr>
          <p:nvPr>
            <p:ph type="sldNum" sz="quarter" idx="5"/>
          </p:nvPr>
        </p:nvSpPr>
        <p:spPr/>
        <p:txBody>
          <a:bodyPr/>
          <a:lstStyle/>
          <a:p>
            <a:pPr defTabSz="914266">
              <a:defRPr/>
            </a:pPr>
            <a:fld id="{48A2862B-A975-478B-9FB8-9E2212DF9D84}" type="slidenum">
              <a:rPr lang="en-US">
                <a:solidFill>
                  <a:prstClr val="black"/>
                </a:solidFill>
                <a:latin typeface="Calibri" panose="020F0502020204030204"/>
              </a:rPr>
              <a:pPr defTabSz="914266">
                <a:defRPr/>
              </a:pPr>
              <a:t>22</a:t>
            </a:fld>
            <a:endParaRPr lang="en-US">
              <a:solidFill>
                <a:prstClr val="black"/>
              </a:solidFill>
              <a:latin typeface="Calibri" panose="020F0502020204030204"/>
            </a:endParaRPr>
          </a:p>
        </p:txBody>
      </p:sp>
    </p:spTree>
    <p:extLst>
      <p:ext uri="{BB962C8B-B14F-4D97-AF65-F5344CB8AC3E}">
        <p14:creationId xmlns:p14="http://schemas.microsoft.com/office/powerpoint/2010/main" val="6810609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14266">
              <a:defRPr/>
            </a:pPr>
            <a:fld id="{48A2862B-A975-478B-9FB8-9E2212DF9D84}" type="slidenum">
              <a:rPr lang="en-US">
                <a:solidFill>
                  <a:prstClr val="black"/>
                </a:solidFill>
                <a:latin typeface="Calibri" panose="020F0502020204030204"/>
              </a:rPr>
              <a:pPr defTabSz="914266">
                <a:defRPr/>
              </a:pPr>
              <a:t>23</a:t>
            </a:fld>
            <a:endParaRPr lang="en-US">
              <a:solidFill>
                <a:prstClr val="black"/>
              </a:solidFill>
              <a:latin typeface="Calibri" panose="020F0502020204030204"/>
            </a:endParaRPr>
          </a:p>
        </p:txBody>
      </p:sp>
    </p:spTree>
    <p:extLst>
      <p:ext uri="{BB962C8B-B14F-4D97-AF65-F5344CB8AC3E}">
        <p14:creationId xmlns:p14="http://schemas.microsoft.com/office/powerpoint/2010/main" val="22020960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We’ve got a few new things this year to add to the excitement.  A mini steam train will be on hand this year offering rides for a nominal fee</a:t>
            </a:r>
          </a:p>
        </p:txBody>
      </p:sp>
      <p:sp>
        <p:nvSpPr>
          <p:cNvPr id="4" name="Slide Number Placeholder 3"/>
          <p:cNvSpPr>
            <a:spLocks noGrp="1"/>
          </p:cNvSpPr>
          <p:nvPr>
            <p:ph type="sldNum" sz="quarter" idx="5"/>
          </p:nvPr>
        </p:nvSpPr>
        <p:spPr/>
        <p:txBody>
          <a:bodyPr/>
          <a:lstStyle/>
          <a:p>
            <a:pPr defTabSz="914266">
              <a:defRPr/>
            </a:pPr>
            <a:fld id="{7E1C60D8-12E4-41B5-88A8-A594C13E72DD}" type="slidenum">
              <a:rPr lang="en-US">
                <a:solidFill>
                  <a:prstClr val="black"/>
                </a:solidFill>
                <a:latin typeface="Calibri" panose="020F0502020204030204"/>
              </a:rPr>
              <a:pPr defTabSz="914266">
                <a:defRPr/>
              </a:pPr>
              <a:t>24</a:t>
            </a:fld>
            <a:endParaRPr lang="en-US">
              <a:solidFill>
                <a:prstClr val="black"/>
              </a:solidFill>
              <a:latin typeface="Calibri" panose="020F0502020204030204"/>
            </a:endParaRPr>
          </a:p>
        </p:txBody>
      </p:sp>
    </p:spTree>
    <p:extLst>
      <p:ext uri="{BB962C8B-B14F-4D97-AF65-F5344CB8AC3E}">
        <p14:creationId xmlns:p14="http://schemas.microsoft.com/office/powerpoint/2010/main" val="31640162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games and refreshments provided exactly the atmosphere we were looking for.  Just a nice space to take a break and reset.</a:t>
            </a:r>
          </a:p>
        </p:txBody>
      </p:sp>
      <p:sp>
        <p:nvSpPr>
          <p:cNvPr id="4" name="Slide Number Placeholder 3"/>
          <p:cNvSpPr>
            <a:spLocks noGrp="1"/>
          </p:cNvSpPr>
          <p:nvPr>
            <p:ph type="sldNum" sz="quarter" idx="5"/>
          </p:nvPr>
        </p:nvSpPr>
        <p:spPr/>
        <p:txBody>
          <a:bodyPr/>
          <a:lstStyle/>
          <a:p>
            <a:pPr defTabSz="914266">
              <a:defRPr/>
            </a:pPr>
            <a:fld id="{7E1C60D8-12E4-41B5-88A8-A594C13E72DD}" type="slidenum">
              <a:rPr lang="en-US">
                <a:solidFill>
                  <a:prstClr val="black"/>
                </a:solidFill>
                <a:latin typeface="Calibri" panose="020F0502020204030204"/>
              </a:rPr>
              <a:pPr defTabSz="914266">
                <a:defRPr/>
              </a:pPr>
              <a:t>25</a:t>
            </a:fld>
            <a:endParaRPr lang="en-US">
              <a:solidFill>
                <a:prstClr val="black"/>
              </a:solidFill>
              <a:latin typeface="Calibri" panose="020F0502020204030204"/>
            </a:endParaRPr>
          </a:p>
        </p:txBody>
      </p:sp>
    </p:spTree>
    <p:extLst>
      <p:ext uri="{BB962C8B-B14F-4D97-AF65-F5344CB8AC3E}">
        <p14:creationId xmlns:p14="http://schemas.microsoft.com/office/powerpoint/2010/main" val="22711522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We’re very excited about the addition of the Ninja Nation Boot Camp. </a:t>
            </a:r>
          </a:p>
        </p:txBody>
      </p:sp>
      <p:sp>
        <p:nvSpPr>
          <p:cNvPr id="4" name="Slide Number Placeholder 3"/>
          <p:cNvSpPr>
            <a:spLocks noGrp="1"/>
          </p:cNvSpPr>
          <p:nvPr>
            <p:ph type="sldNum" sz="quarter" idx="5"/>
          </p:nvPr>
        </p:nvSpPr>
        <p:spPr/>
        <p:txBody>
          <a:bodyPr/>
          <a:lstStyle/>
          <a:p>
            <a:pPr defTabSz="914266">
              <a:defRPr/>
            </a:pPr>
            <a:fld id="{7E1C60D8-12E4-41B5-88A8-A594C13E72DD}" type="slidenum">
              <a:rPr lang="en-US">
                <a:solidFill>
                  <a:prstClr val="black"/>
                </a:solidFill>
                <a:latin typeface="Calibri" panose="020F0502020204030204"/>
              </a:rPr>
              <a:pPr defTabSz="914266">
                <a:defRPr/>
              </a:pPr>
              <a:t>26</a:t>
            </a:fld>
            <a:endParaRPr lang="en-US">
              <a:solidFill>
                <a:prstClr val="black"/>
              </a:solidFill>
              <a:latin typeface="Calibri" panose="020F0502020204030204"/>
            </a:endParaRPr>
          </a:p>
        </p:txBody>
      </p:sp>
    </p:spTree>
    <p:extLst>
      <p:ext uri="{BB962C8B-B14F-4D97-AF65-F5344CB8AC3E}">
        <p14:creationId xmlns:p14="http://schemas.microsoft.com/office/powerpoint/2010/main" val="16046131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a:t>
            </a:r>
            <a:r>
              <a:rPr lang="en-US"/>
              <a:t>many llamas.  </a:t>
            </a:r>
            <a:endParaRPr lang="en-US" dirty="0"/>
          </a:p>
        </p:txBody>
      </p:sp>
      <p:sp>
        <p:nvSpPr>
          <p:cNvPr id="4" name="Slide Number Placeholder 3"/>
          <p:cNvSpPr>
            <a:spLocks noGrp="1"/>
          </p:cNvSpPr>
          <p:nvPr>
            <p:ph type="sldNum" sz="quarter" idx="5"/>
          </p:nvPr>
        </p:nvSpPr>
        <p:spPr/>
        <p:txBody>
          <a:bodyPr/>
          <a:lstStyle/>
          <a:p>
            <a:pPr defTabSz="914266">
              <a:defRPr/>
            </a:pPr>
            <a:fld id="{7E1C60D8-12E4-41B5-88A8-A594C13E72DD}" type="slidenum">
              <a:rPr lang="en-US">
                <a:solidFill>
                  <a:prstClr val="black"/>
                </a:solidFill>
                <a:latin typeface="Calibri" panose="020F0502020204030204"/>
              </a:rPr>
              <a:pPr defTabSz="914266">
                <a:defRPr/>
              </a:pPr>
              <a:t>27</a:t>
            </a:fld>
            <a:endParaRPr lang="en-US">
              <a:solidFill>
                <a:prstClr val="black"/>
              </a:solidFill>
              <a:latin typeface="Calibri" panose="020F0502020204030204"/>
            </a:endParaRPr>
          </a:p>
        </p:txBody>
      </p:sp>
    </p:spTree>
    <p:extLst>
      <p:ext uri="{BB962C8B-B14F-4D97-AF65-F5344CB8AC3E}">
        <p14:creationId xmlns:p14="http://schemas.microsoft.com/office/powerpoint/2010/main" val="42311612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FFFFFF"/>
                </a:solidFill>
                <a:effectLst/>
                <a:latin typeface="Inter"/>
              </a:rPr>
              <a:t>Zoe totally entertained the crowds, both with her roaming act and on-stage in the Santa Ana Pavilion.  She is a </a:t>
            </a:r>
            <a:r>
              <a:rPr lang="en-US" b="1" i="0" dirty="0">
                <a:solidFill>
                  <a:srgbClr val="FFFFFF"/>
                </a:solidFill>
                <a:effectLst/>
                <a:latin typeface="Inter"/>
              </a:rPr>
              <a:t>high-energy, family-friendly</a:t>
            </a:r>
            <a:r>
              <a:rPr lang="en-US" b="0" i="0" dirty="0">
                <a:solidFill>
                  <a:srgbClr val="FFFFFF"/>
                </a:solidFill>
                <a:effectLst/>
                <a:latin typeface="Inter"/>
              </a:rPr>
              <a:t> with </a:t>
            </a:r>
            <a:r>
              <a:rPr lang="en-US" b="1" i="0" dirty="0">
                <a:solidFill>
                  <a:srgbClr val="FFFFFF"/>
                </a:solidFill>
                <a:effectLst/>
                <a:latin typeface="Inter"/>
              </a:rPr>
              <a:t>amazing tricks, audience interaction, and nonstop fun</a:t>
            </a:r>
            <a:r>
              <a:rPr lang="en-US" b="0" i="0" dirty="0">
                <a:solidFill>
                  <a:srgbClr val="FFFFFF"/>
                </a:solidFill>
                <a:effectLst/>
                <a:latin typeface="Inter"/>
              </a:rPr>
              <a:t>! </a:t>
            </a:r>
            <a:endParaRPr lang="en-US" dirty="0"/>
          </a:p>
        </p:txBody>
      </p:sp>
      <p:sp>
        <p:nvSpPr>
          <p:cNvPr id="4" name="Slide Number Placeholder 3"/>
          <p:cNvSpPr>
            <a:spLocks noGrp="1"/>
          </p:cNvSpPr>
          <p:nvPr>
            <p:ph type="sldNum" sz="quarter" idx="5"/>
          </p:nvPr>
        </p:nvSpPr>
        <p:spPr/>
        <p:txBody>
          <a:bodyPr/>
          <a:lstStyle/>
          <a:p>
            <a:pPr defTabSz="914266">
              <a:defRPr/>
            </a:pPr>
            <a:fld id="{7E1C60D8-12E4-41B5-88A8-A594C13E72DD}" type="slidenum">
              <a:rPr lang="en-US">
                <a:solidFill>
                  <a:prstClr val="black"/>
                </a:solidFill>
                <a:latin typeface="Calibri" panose="020F0502020204030204"/>
              </a:rPr>
              <a:pPr defTabSz="914266">
                <a:defRPr/>
              </a:pPr>
              <a:t>28</a:t>
            </a:fld>
            <a:endParaRPr lang="en-US">
              <a:solidFill>
                <a:prstClr val="black"/>
              </a:solidFill>
              <a:latin typeface="Calibri" panose="020F0502020204030204"/>
            </a:endParaRPr>
          </a:p>
        </p:txBody>
      </p:sp>
    </p:spTree>
    <p:extLst>
      <p:ext uri="{BB962C8B-B14F-4D97-AF65-F5344CB8AC3E}">
        <p14:creationId xmlns:p14="http://schemas.microsoft.com/office/powerpoint/2010/main" val="11990130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FFFFFF"/>
                </a:solidFill>
                <a:effectLst/>
                <a:latin typeface="Inter"/>
              </a:rPr>
              <a:t>Megan the Bubble-ologist.  She had several performance each day and kept the crowds entertained.</a:t>
            </a:r>
            <a:endParaRPr lang="en-US" dirty="0"/>
          </a:p>
        </p:txBody>
      </p:sp>
      <p:sp>
        <p:nvSpPr>
          <p:cNvPr id="4" name="Slide Number Placeholder 3"/>
          <p:cNvSpPr>
            <a:spLocks noGrp="1"/>
          </p:cNvSpPr>
          <p:nvPr>
            <p:ph type="sldNum" sz="quarter" idx="5"/>
          </p:nvPr>
        </p:nvSpPr>
        <p:spPr/>
        <p:txBody>
          <a:bodyPr/>
          <a:lstStyle/>
          <a:p>
            <a:pPr defTabSz="914266">
              <a:defRPr/>
            </a:pPr>
            <a:fld id="{7E1C60D8-12E4-41B5-88A8-A594C13E72DD}" type="slidenum">
              <a:rPr lang="en-US">
                <a:solidFill>
                  <a:prstClr val="black"/>
                </a:solidFill>
                <a:latin typeface="Calibri" panose="020F0502020204030204"/>
              </a:rPr>
              <a:pPr defTabSz="914266">
                <a:defRPr/>
              </a:pPr>
              <a:t>29</a:t>
            </a:fld>
            <a:endParaRPr lang="en-US">
              <a:solidFill>
                <a:prstClr val="black"/>
              </a:solidFill>
              <a:latin typeface="Calibri" panose="020F0502020204030204"/>
            </a:endParaRPr>
          </a:p>
        </p:txBody>
      </p:sp>
    </p:spTree>
    <p:extLst>
      <p:ext uri="{BB962C8B-B14F-4D97-AF65-F5344CB8AC3E}">
        <p14:creationId xmlns:p14="http://schemas.microsoft.com/office/powerpoint/2010/main" val="648402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Hundreds of hands on experiences for kids to test their skills and learn.</a:t>
            </a:r>
          </a:p>
        </p:txBody>
      </p:sp>
      <p:sp>
        <p:nvSpPr>
          <p:cNvPr id="4" name="Slide Number Placeholder 3"/>
          <p:cNvSpPr>
            <a:spLocks noGrp="1"/>
          </p:cNvSpPr>
          <p:nvPr>
            <p:ph type="sldNum" sz="quarter" idx="5"/>
          </p:nvPr>
        </p:nvSpPr>
        <p:spPr/>
        <p:txBody>
          <a:bodyPr/>
          <a:lstStyle/>
          <a:p>
            <a:pPr defTabSz="914266">
              <a:defRPr/>
            </a:pPr>
            <a:fld id="{48A2862B-A975-478B-9FB8-9E2212DF9D84}" type="slidenum">
              <a:rPr lang="en-US">
                <a:solidFill>
                  <a:prstClr val="black"/>
                </a:solidFill>
                <a:latin typeface="Calibri" panose="020F0502020204030204"/>
              </a:rPr>
              <a:pPr defTabSz="914266">
                <a:defRPr/>
              </a:pPr>
              <a:t>30</a:t>
            </a:fld>
            <a:endParaRPr lang="en-US">
              <a:solidFill>
                <a:prstClr val="black"/>
              </a:solidFill>
              <a:latin typeface="Calibri" panose="020F0502020204030204"/>
            </a:endParaRPr>
          </a:p>
        </p:txBody>
      </p:sp>
    </p:spTree>
    <p:extLst>
      <p:ext uri="{BB962C8B-B14F-4D97-AF65-F5344CB8AC3E}">
        <p14:creationId xmlns:p14="http://schemas.microsoft.com/office/powerpoint/2010/main" val="37955565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8000" y="696913"/>
            <a:ext cx="6149975"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1021308">
              <a:defRPr/>
            </a:pPr>
            <a:fld id="{48A2862B-A975-478B-9FB8-9E2212DF9D84}" type="slidenum">
              <a:rPr lang="en-US">
                <a:solidFill>
                  <a:prstClr val="black"/>
                </a:solidFill>
                <a:latin typeface="Calibri"/>
              </a:rPr>
              <a:pPr defTabSz="1021308">
                <a:defRPr/>
              </a:pPr>
              <a:t>3</a:t>
            </a:fld>
            <a:endParaRPr lang="en-US">
              <a:solidFill>
                <a:prstClr val="black"/>
              </a:solidFill>
              <a:latin typeface="Calibri"/>
            </a:endParaRPr>
          </a:p>
        </p:txBody>
      </p:sp>
    </p:spTree>
    <p:extLst>
      <p:ext uri="{BB962C8B-B14F-4D97-AF65-F5344CB8AC3E}">
        <p14:creationId xmlns:p14="http://schemas.microsoft.com/office/powerpoint/2010/main" val="19036225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new to Imaginology, but returning, the very serious Academic Chess- Tournament of Champions AND the new Mind Works Game room featuring the game board and toy classics</a:t>
            </a:r>
          </a:p>
        </p:txBody>
      </p:sp>
      <p:sp>
        <p:nvSpPr>
          <p:cNvPr id="4" name="Slide Number Placeholder 3"/>
          <p:cNvSpPr>
            <a:spLocks noGrp="1"/>
          </p:cNvSpPr>
          <p:nvPr>
            <p:ph type="sldNum" sz="quarter" idx="5"/>
          </p:nvPr>
        </p:nvSpPr>
        <p:spPr/>
        <p:txBody>
          <a:bodyPr/>
          <a:lstStyle/>
          <a:p>
            <a:pPr defTabSz="914266">
              <a:defRPr/>
            </a:pPr>
            <a:fld id="{48A2862B-A975-478B-9FB8-9E2212DF9D84}" type="slidenum">
              <a:rPr lang="en-US">
                <a:solidFill>
                  <a:prstClr val="black"/>
                </a:solidFill>
                <a:latin typeface="Calibri" panose="020F0502020204030204"/>
              </a:rPr>
              <a:pPr defTabSz="914266">
                <a:defRPr/>
              </a:pPr>
              <a:t>31</a:t>
            </a:fld>
            <a:endParaRPr lang="en-US">
              <a:solidFill>
                <a:prstClr val="black"/>
              </a:solidFill>
              <a:latin typeface="Calibri" panose="020F0502020204030204"/>
            </a:endParaRPr>
          </a:p>
        </p:txBody>
      </p:sp>
    </p:spTree>
    <p:extLst>
      <p:ext uri="{BB962C8B-B14F-4D97-AF65-F5344CB8AC3E}">
        <p14:creationId xmlns:p14="http://schemas.microsoft.com/office/powerpoint/2010/main" val="35935948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new competitive art entries will be on display as schools from around the county have spent the last month working on various projects, murals, paintings, and cardboard sculptures.  </a:t>
            </a:r>
          </a:p>
        </p:txBody>
      </p:sp>
      <p:sp>
        <p:nvSpPr>
          <p:cNvPr id="4" name="Slide Number Placeholder 3"/>
          <p:cNvSpPr>
            <a:spLocks noGrp="1"/>
          </p:cNvSpPr>
          <p:nvPr>
            <p:ph type="sldNum" sz="quarter" idx="5"/>
          </p:nvPr>
        </p:nvSpPr>
        <p:spPr/>
        <p:txBody>
          <a:bodyPr/>
          <a:lstStyle/>
          <a:p>
            <a:pPr defTabSz="914266">
              <a:defRPr/>
            </a:pPr>
            <a:fld id="{48A2862B-A975-478B-9FB8-9E2212DF9D84}" type="slidenum">
              <a:rPr lang="en-US">
                <a:solidFill>
                  <a:prstClr val="black"/>
                </a:solidFill>
                <a:latin typeface="Calibri" panose="020F0502020204030204"/>
              </a:rPr>
              <a:pPr defTabSz="914266">
                <a:defRPr/>
              </a:pPr>
              <a:t>32</a:t>
            </a:fld>
            <a:endParaRPr lang="en-US">
              <a:solidFill>
                <a:prstClr val="black"/>
              </a:solidFill>
              <a:latin typeface="Calibri" panose="020F0502020204030204"/>
            </a:endParaRPr>
          </a:p>
        </p:txBody>
      </p:sp>
    </p:spTree>
    <p:extLst>
      <p:ext uri="{BB962C8B-B14F-4D97-AF65-F5344CB8AC3E}">
        <p14:creationId xmlns:p14="http://schemas.microsoft.com/office/powerpoint/2010/main" val="255525876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you’ve been you know!  If you haven’t, you must go!  It’s an unbelievable Fun Filled Day of Learning for Everyone.</a:t>
            </a:r>
          </a:p>
        </p:txBody>
      </p:sp>
      <p:sp>
        <p:nvSpPr>
          <p:cNvPr id="4" name="Slide Number Placeholder 3"/>
          <p:cNvSpPr>
            <a:spLocks noGrp="1"/>
          </p:cNvSpPr>
          <p:nvPr>
            <p:ph type="sldNum" sz="quarter" idx="5"/>
          </p:nvPr>
        </p:nvSpPr>
        <p:spPr/>
        <p:txBody>
          <a:bodyPr/>
          <a:lstStyle/>
          <a:p>
            <a:pPr defTabSz="914266">
              <a:defRPr/>
            </a:pPr>
            <a:fld id="{48A2862B-A975-478B-9FB8-9E2212DF9D84}" type="slidenum">
              <a:rPr lang="en-US">
                <a:solidFill>
                  <a:prstClr val="black"/>
                </a:solidFill>
                <a:latin typeface="Calibri" panose="020F0502020204030204"/>
              </a:rPr>
              <a:pPr defTabSz="914266">
                <a:defRPr/>
              </a:pPr>
              <a:t>33</a:t>
            </a:fld>
            <a:endParaRPr lang="en-US">
              <a:solidFill>
                <a:prstClr val="black"/>
              </a:solidFill>
              <a:latin typeface="Calibri" panose="020F0502020204030204"/>
            </a:endParaRPr>
          </a:p>
        </p:txBody>
      </p:sp>
    </p:spTree>
    <p:extLst>
      <p:ext uri="{BB962C8B-B14F-4D97-AF65-F5344CB8AC3E}">
        <p14:creationId xmlns:p14="http://schemas.microsoft.com/office/powerpoint/2010/main" val="30007234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you’ve been you know!  If you haven’t, you must go!  It’s an unbelievable Fun Filled Day of Learning for Everyone.</a:t>
            </a:r>
          </a:p>
        </p:txBody>
      </p:sp>
      <p:sp>
        <p:nvSpPr>
          <p:cNvPr id="4" name="Slide Number Placeholder 3"/>
          <p:cNvSpPr>
            <a:spLocks noGrp="1"/>
          </p:cNvSpPr>
          <p:nvPr>
            <p:ph type="sldNum" sz="quarter" idx="5"/>
          </p:nvPr>
        </p:nvSpPr>
        <p:spPr/>
        <p:txBody>
          <a:bodyPr/>
          <a:lstStyle/>
          <a:p>
            <a:pPr defTabSz="914266">
              <a:defRPr/>
            </a:pPr>
            <a:fld id="{48A2862B-A975-478B-9FB8-9E2212DF9D84}" type="slidenum">
              <a:rPr lang="en-US">
                <a:solidFill>
                  <a:prstClr val="black"/>
                </a:solidFill>
                <a:latin typeface="Calibri" panose="020F0502020204030204"/>
              </a:rPr>
              <a:pPr defTabSz="914266">
                <a:defRPr/>
              </a:pPr>
              <a:t>34</a:t>
            </a:fld>
            <a:endParaRPr lang="en-US">
              <a:solidFill>
                <a:prstClr val="black"/>
              </a:solidFill>
              <a:latin typeface="Calibri" panose="020F0502020204030204"/>
            </a:endParaRPr>
          </a:p>
        </p:txBody>
      </p:sp>
    </p:spTree>
    <p:extLst>
      <p:ext uri="{BB962C8B-B14F-4D97-AF65-F5344CB8AC3E}">
        <p14:creationId xmlns:p14="http://schemas.microsoft.com/office/powerpoint/2010/main" val="418861353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chose our winner of the Grand Prize Giveaway and we know they’ll have the best year ahead with all the activities included in the prize package!  Congrats to </a:t>
            </a:r>
            <a:r>
              <a:rPr lang="en-US"/>
              <a:t>the Corral Fam!</a:t>
            </a:r>
            <a:endParaRPr lang="en-US" dirty="0"/>
          </a:p>
        </p:txBody>
      </p:sp>
      <p:sp>
        <p:nvSpPr>
          <p:cNvPr id="4" name="Slide Number Placeholder 3"/>
          <p:cNvSpPr>
            <a:spLocks noGrp="1"/>
          </p:cNvSpPr>
          <p:nvPr>
            <p:ph type="sldNum" sz="quarter" idx="5"/>
          </p:nvPr>
        </p:nvSpPr>
        <p:spPr/>
        <p:txBody>
          <a:bodyPr/>
          <a:lstStyle/>
          <a:p>
            <a:pPr defTabSz="914266">
              <a:defRPr/>
            </a:pPr>
            <a:fld id="{48A2862B-A975-478B-9FB8-9E2212DF9D84}" type="slidenum">
              <a:rPr lang="en-US">
                <a:solidFill>
                  <a:prstClr val="black"/>
                </a:solidFill>
                <a:latin typeface="Calibri" panose="020F0502020204030204"/>
              </a:rPr>
              <a:pPr defTabSz="914266">
                <a:defRPr/>
              </a:pPr>
              <a:t>35</a:t>
            </a:fld>
            <a:endParaRPr lang="en-US">
              <a:solidFill>
                <a:prstClr val="black"/>
              </a:solidFill>
              <a:latin typeface="Calibri" panose="020F0502020204030204"/>
            </a:endParaRPr>
          </a:p>
        </p:txBody>
      </p:sp>
    </p:spTree>
    <p:extLst>
      <p:ext uri="{BB962C8B-B14F-4D97-AF65-F5344CB8AC3E}">
        <p14:creationId xmlns:p14="http://schemas.microsoft.com/office/powerpoint/2010/main" val="405004743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Rot="1" noChangeAspect="1" noChangeArrowheads="1" noTextEdit="1"/>
          </p:cNvSpPr>
          <p:nvPr>
            <p:ph type="sldImg"/>
          </p:nvPr>
        </p:nvSpPr>
        <p:spPr>
          <a:xfrm>
            <a:off x="446088" y="696913"/>
            <a:ext cx="6135687" cy="3478212"/>
          </a:xfrm>
          <a:ln/>
        </p:spPr>
      </p:sp>
      <p:sp>
        <p:nvSpPr>
          <p:cNvPr id="28675" name="Rectangle 3"/>
          <p:cNvSpPr>
            <a:spLocks noGrp="1" noChangeArrowheads="1"/>
          </p:cNvSpPr>
          <p:nvPr>
            <p:ph type="body" idx="1"/>
          </p:nvPr>
        </p:nvSpPr>
        <p:spPr>
          <a:noFill/>
          <a:ln/>
        </p:spPr>
        <p:txBody>
          <a:bodyPr/>
          <a:lstStyle/>
          <a:p>
            <a:endParaRPr lang="en-US" b="1" dirty="0"/>
          </a:p>
        </p:txBody>
      </p:sp>
    </p:spTree>
    <p:extLst>
      <p:ext uri="{BB962C8B-B14F-4D97-AF65-F5344CB8AC3E}">
        <p14:creationId xmlns:p14="http://schemas.microsoft.com/office/powerpoint/2010/main" val="137261683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8A2862B-A975-478B-9FB8-9E2212DF9D84}" type="slidenum">
              <a:rPr lang="en-US" smtClean="0"/>
              <a:t>37</a:t>
            </a:fld>
            <a:endParaRPr lang="en-US"/>
          </a:p>
        </p:txBody>
      </p:sp>
    </p:spTree>
    <p:extLst>
      <p:ext uri="{BB962C8B-B14F-4D97-AF65-F5344CB8AC3E}">
        <p14:creationId xmlns:p14="http://schemas.microsoft.com/office/powerpoint/2010/main" val="366075754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8A2862B-A975-478B-9FB8-9E2212DF9D84}" type="slidenum">
              <a:rPr lang="en-US" smtClean="0"/>
              <a:t>38</a:t>
            </a:fld>
            <a:endParaRPr lang="en-US"/>
          </a:p>
        </p:txBody>
      </p:sp>
    </p:spTree>
    <p:extLst>
      <p:ext uri="{BB962C8B-B14F-4D97-AF65-F5344CB8AC3E}">
        <p14:creationId xmlns:p14="http://schemas.microsoft.com/office/powerpoint/2010/main" val="139832307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Rot="1" noChangeAspect="1" noChangeArrowheads="1" noTextEdit="1"/>
          </p:cNvSpPr>
          <p:nvPr>
            <p:ph type="sldImg"/>
          </p:nvPr>
        </p:nvSpPr>
        <p:spPr>
          <a:xfrm>
            <a:off x="446088" y="696913"/>
            <a:ext cx="6135687" cy="3478212"/>
          </a:xfrm>
          <a:ln/>
        </p:spPr>
      </p:sp>
      <p:sp>
        <p:nvSpPr>
          <p:cNvPr id="28675" name="Rectangle 3"/>
          <p:cNvSpPr>
            <a:spLocks noGrp="1" noChangeArrowheads="1"/>
          </p:cNvSpPr>
          <p:nvPr>
            <p:ph type="body" idx="1"/>
          </p:nvPr>
        </p:nvSpPr>
        <p:spPr>
          <a:noFill/>
          <a:ln/>
        </p:spPr>
        <p:txBody>
          <a:bodyPr/>
          <a:lstStyle/>
          <a:p>
            <a:endParaRPr lang="en-US" b="1" dirty="0"/>
          </a:p>
        </p:txBody>
      </p:sp>
    </p:spTree>
    <p:extLst>
      <p:ext uri="{BB962C8B-B14F-4D97-AF65-F5344CB8AC3E}">
        <p14:creationId xmlns:p14="http://schemas.microsoft.com/office/powerpoint/2010/main" val="429389683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defTabSz="914266">
              <a:defRPr/>
            </a:pPr>
            <a:fld id="{6649636E-67E8-4488-A36A-4E64F0B17006}" type="slidenum">
              <a:rPr lang="en-US">
                <a:solidFill>
                  <a:prstClr val="black"/>
                </a:solidFill>
                <a:latin typeface="Calibri" panose="020F0502020204030204"/>
              </a:rPr>
              <a:pPr defTabSz="914266">
                <a:defRPr/>
              </a:pPr>
              <a:t>45</a:t>
            </a:fld>
            <a:endParaRPr lang="en-US">
              <a:solidFill>
                <a:prstClr val="black"/>
              </a:solidFill>
              <a:latin typeface="Calibri" panose="020F0502020204030204"/>
            </a:endParaRPr>
          </a:p>
        </p:txBody>
      </p:sp>
    </p:spTree>
    <p:extLst>
      <p:ext uri="{BB962C8B-B14F-4D97-AF65-F5344CB8AC3E}">
        <p14:creationId xmlns:p14="http://schemas.microsoft.com/office/powerpoint/2010/main" val="12850697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a:xfrm>
            <a:off x="522288" y="696913"/>
            <a:ext cx="6137275" cy="3478212"/>
          </a:xfrm>
          <a:ln/>
        </p:spPr>
      </p:sp>
      <p:sp>
        <p:nvSpPr>
          <p:cNvPr id="23555" name="Notes Placeholder 2"/>
          <p:cNvSpPr>
            <a:spLocks noGrp="1"/>
          </p:cNvSpPr>
          <p:nvPr>
            <p:ph type="body" idx="1"/>
          </p:nvPr>
        </p:nvSpPr>
        <p:spPr>
          <a:noFill/>
          <a:ln/>
        </p:spPr>
        <p:txBody>
          <a:bodyPr/>
          <a:lstStyle/>
          <a:p>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Raleway" pitchFamily="2" charset="0"/>
              </a:rPr>
              <a:t>AIR &amp; WATER  From 9 – 3 on Saturday. the ultimate Porsche celebration roars back to the heart of Southern California. From vintage legends to modern heroes, experience the legacy, embrace the future and become part of a community that knows no equal.</a:t>
            </a:r>
          </a:p>
          <a:p>
            <a:endParaRPr lang="en-US" b="0" i="0" dirty="0">
              <a:solidFill>
                <a:srgbClr val="000000"/>
              </a:solidFill>
              <a:effectLst/>
              <a:latin typeface="Raleway" pitchFamily="2" charset="0"/>
            </a:endParaRPr>
          </a:p>
          <a:p>
            <a:r>
              <a:rPr lang="en-US" b="0" i="0" dirty="0">
                <a:solidFill>
                  <a:srgbClr val="000000"/>
                </a:solidFill>
                <a:effectLst/>
                <a:latin typeface="Raleway" pitchFamily="2" charset="0"/>
              </a:rPr>
              <a:t>OC Marathon Weekend is May 2-4 beginning Friday May 2 from 3-7pm with a fitness Expo.  Runners can pick up their packets and checkout 75 Fitness and Fun brands in the expo.  </a:t>
            </a:r>
          </a:p>
          <a:p>
            <a:endParaRPr lang="en-US" b="0" i="0" dirty="0">
              <a:solidFill>
                <a:srgbClr val="000000"/>
              </a:solidFill>
              <a:effectLst/>
              <a:latin typeface="Raleway" pitchFamily="2" charset="0"/>
            </a:endParaRPr>
          </a:p>
          <a:p>
            <a:r>
              <a:rPr lang="en-US" b="0" i="0" dirty="0">
                <a:solidFill>
                  <a:srgbClr val="000000"/>
                </a:solidFill>
                <a:effectLst/>
                <a:latin typeface="Raleway" pitchFamily="2" charset="0"/>
              </a:rPr>
              <a:t>Then Saturday is the final mile of the Kids Run.  The expo is </a:t>
            </a:r>
            <a:r>
              <a:rPr lang="en-US" b="0" i="0" dirty="0" err="1">
                <a:solidFill>
                  <a:srgbClr val="000000"/>
                </a:solidFill>
                <a:effectLst/>
                <a:latin typeface="Raleway" pitchFamily="2" charset="0"/>
              </a:rPr>
              <a:t>opn</a:t>
            </a:r>
            <a:r>
              <a:rPr lang="en-US" b="0" i="0" dirty="0">
                <a:solidFill>
                  <a:srgbClr val="000000"/>
                </a:solidFill>
                <a:effectLst/>
                <a:latin typeface="Raleway" pitchFamily="2" charset="0"/>
              </a:rPr>
              <a:t> to the public between 10am &amp; 5pm. The party really kicks off from 2 -7 with bands, and OC Sports teams. </a:t>
            </a:r>
          </a:p>
          <a:p>
            <a:endParaRPr lang="en-US" b="0" i="0" dirty="0">
              <a:solidFill>
                <a:srgbClr val="000000"/>
              </a:solidFill>
              <a:effectLst/>
              <a:latin typeface="Raleway" pitchFamily="2" charset="0"/>
            </a:endParaRPr>
          </a:p>
          <a:p>
            <a:r>
              <a:rPr lang="en-US" b="0" i="0" dirty="0">
                <a:solidFill>
                  <a:srgbClr val="000000"/>
                </a:solidFill>
                <a:effectLst/>
                <a:latin typeface="Raleway" pitchFamily="2" charset="0"/>
              </a:rPr>
              <a:t>Sunday is the real deal – the full and half marathons begin with cars being left onsite before the sun even rises and then the runners are bussed to the start line at Fashion Island.  They’ll run through the streets of Newport and Costa Mesa culminating with a Finish Line Party here at Fair Drive!</a:t>
            </a:r>
          </a:p>
          <a:p>
            <a:endParaRPr lang="en-US" b="0" i="0" dirty="0">
              <a:solidFill>
                <a:srgbClr val="000000"/>
              </a:solidFill>
              <a:effectLst/>
              <a:latin typeface="Raleway" pitchFamily="2" charset="0"/>
            </a:endParaRPr>
          </a:p>
          <a:p>
            <a:r>
              <a:rPr lang="en-US" b="0" i="0" dirty="0">
                <a:solidFill>
                  <a:srgbClr val="000000"/>
                </a:solidFill>
                <a:effectLst/>
                <a:latin typeface="Raleway" pitchFamily="2" charset="0"/>
              </a:rPr>
              <a:t>The Gem Faire is back again May 9 – 11 and </a:t>
            </a:r>
          </a:p>
          <a:p>
            <a:r>
              <a:rPr lang="en-US" b="0" i="0" dirty="0">
                <a:solidFill>
                  <a:srgbClr val="000000"/>
                </a:solidFill>
                <a:effectLst/>
                <a:latin typeface="Raleway" pitchFamily="2" charset="0"/>
              </a:rPr>
              <a:t>Speedway is back on Sat. May 10 &amp; 17 </a:t>
            </a:r>
          </a:p>
          <a:p>
            <a:endParaRPr lang="en-US" b="0" i="0" dirty="0">
              <a:solidFill>
                <a:srgbClr val="000000"/>
              </a:solidFill>
              <a:effectLst/>
              <a:latin typeface="Raleway" pitchFamily="2" charset="0"/>
            </a:endParaRPr>
          </a:p>
          <a:p>
            <a:r>
              <a:rPr lang="en-US" b="0" i="0" dirty="0">
                <a:solidFill>
                  <a:srgbClr val="000000"/>
                </a:solidFill>
                <a:effectLst/>
                <a:latin typeface="Raleway" pitchFamily="2" charset="0"/>
              </a:rPr>
              <a:t>And on the 14</a:t>
            </a:r>
            <a:r>
              <a:rPr lang="en-US" b="0" i="0" baseline="30000" dirty="0">
                <a:solidFill>
                  <a:srgbClr val="000000"/>
                </a:solidFill>
                <a:effectLst/>
                <a:latin typeface="Raleway" pitchFamily="2" charset="0"/>
              </a:rPr>
              <a:t>th</a:t>
            </a:r>
            <a:r>
              <a:rPr lang="en-US" b="0" i="0" dirty="0">
                <a:solidFill>
                  <a:srgbClr val="000000"/>
                </a:solidFill>
                <a:effectLst/>
                <a:latin typeface="Raleway" pitchFamily="2" charset="0"/>
              </a:rPr>
              <a:t> maybe you’ll feel a little Wild &amp; Crazy like the 32</a:t>
            </a:r>
            <a:r>
              <a:rPr lang="en-US" b="0" i="0" baseline="30000" dirty="0">
                <a:solidFill>
                  <a:srgbClr val="000000"/>
                </a:solidFill>
                <a:effectLst/>
                <a:latin typeface="Raleway" pitchFamily="2" charset="0"/>
              </a:rPr>
              <a:t>nd</a:t>
            </a:r>
            <a:r>
              <a:rPr lang="en-US" b="0" i="0" dirty="0">
                <a:solidFill>
                  <a:srgbClr val="000000"/>
                </a:solidFill>
                <a:effectLst/>
                <a:latin typeface="Raleway" pitchFamily="2" charset="0"/>
              </a:rPr>
              <a:t> Annual All you can eat Taco Night supporting Share Ourselves’ mission of providing accessible health and social services to those in need. Check out the fundraiser information on the website.  </a:t>
            </a:r>
          </a:p>
        </p:txBody>
      </p:sp>
      <p:sp>
        <p:nvSpPr>
          <p:cNvPr id="4" name="Slide Number Placeholder 3"/>
          <p:cNvSpPr>
            <a:spLocks noGrp="1"/>
          </p:cNvSpPr>
          <p:nvPr>
            <p:ph type="sldNum" sz="quarter" idx="5"/>
          </p:nvPr>
        </p:nvSpPr>
        <p:spPr/>
        <p:txBody>
          <a:bodyPr/>
          <a:lstStyle/>
          <a:p>
            <a:pPr defTabSz="914266">
              <a:defRPr/>
            </a:pPr>
            <a:fld id="{48A2862B-A975-478B-9FB8-9E2212DF9D84}" type="slidenum">
              <a:rPr lang="en-US">
                <a:solidFill>
                  <a:prstClr val="black"/>
                </a:solidFill>
                <a:latin typeface="Calibri" panose="020F0502020204030204"/>
              </a:rPr>
              <a:pPr defTabSz="914266">
                <a:defRPr/>
              </a:pPr>
              <a:t>46</a:t>
            </a:fld>
            <a:endParaRPr lang="en-US">
              <a:solidFill>
                <a:prstClr val="black"/>
              </a:solidFill>
              <a:latin typeface="Calibri" panose="020F0502020204030204"/>
            </a:endParaRPr>
          </a:p>
        </p:txBody>
      </p:sp>
    </p:spTree>
    <p:extLst>
      <p:ext uri="{BB962C8B-B14F-4D97-AF65-F5344CB8AC3E}">
        <p14:creationId xmlns:p14="http://schemas.microsoft.com/office/powerpoint/2010/main" val="14052202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Don’t forget to bring your household donations on Thursdays, side by side with the Farmers Market, Goodwill is here with their big donation truck</a:t>
            </a:r>
          </a:p>
        </p:txBody>
      </p:sp>
      <p:sp>
        <p:nvSpPr>
          <p:cNvPr id="4" name="Slide Number Placeholder 3"/>
          <p:cNvSpPr>
            <a:spLocks noGrp="1"/>
          </p:cNvSpPr>
          <p:nvPr>
            <p:ph type="sldNum" sz="quarter" idx="5"/>
          </p:nvPr>
        </p:nvSpPr>
        <p:spPr/>
        <p:txBody>
          <a:bodyPr/>
          <a:lstStyle/>
          <a:p>
            <a:pPr defTabSz="914266">
              <a:defRPr/>
            </a:pPr>
            <a:fld id="{48A2862B-A975-478B-9FB8-9E2212DF9D84}" type="slidenum">
              <a:rPr lang="en-US">
                <a:solidFill>
                  <a:prstClr val="black"/>
                </a:solidFill>
                <a:latin typeface="Calibri" panose="020F0502020204030204"/>
              </a:rPr>
              <a:pPr defTabSz="914266">
                <a:defRPr/>
              </a:pPr>
              <a:t>47</a:t>
            </a:fld>
            <a:endParaRPr lang="en-US">
              <a:solidFill>
                <a:prstClr val="black"/>
              </a:solidFill>
              <a:latin typeface="Calibri" panose="020F0502020204030204"/>
            </a:endParaRPr>
          </a:p>
        </p:txBody>
      </p:sp>
    </p:spTree>
    <p:extLst>
      <p:ext uri="{BB962C8B-B14F-4D97-AF65-F5344CB8AC3E}">
        <p14:creationId xmlns:p14="http://schemas.microsoft.com/office/powerpoint/2010/main" val="194378866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Saturday May 10– the Sow &amp; Grow Class You’ve planted your seeds, Now What?!!  This class teaches the basics of transplanting seedlings </a:t>
            </a:r>
            <a:r>
              <a:rPr lang="en-US" b="0" i="0" dirty="0">
                <a:solidFill>
                  <a:srgbClr val="000000"/>
                </a:solidFill>
                <a:effectLst/>
                <a:latin typeface="Raleway" pitchFamily="2" charset="0"/>
              </a:rPr>
              <a:t>into a garden successfully with minimal stress to the plant and you.</a:t>
            </a:r>
            <a:endParaRPr lang="en-US" dirty="0"/>
          </a:p>
          <a:p>
            <a:endParaRPr lang="en-US" dirty="0"/>
          </a:p>
          <a:p>
            <a:r>
              <a:rPr lang="en-US" dirty="0"/>
              <a:t>Saturday, May 17 – Learn how to preserve – the cost includes ingredients,</a:t>
            </a:r>
            <a:r>
              <a:rPr lang="en-US" b="0" i="0" dirty="0">
                <a:solidFill>
                  <a:srgbClr val="000000"/>
                </a:solidFill>
                <a:effectLst/>
                <a:latin typeface="Raleway" pitchFamily="2" charset="0"/>
              </a:rPr>
              <a:t> handouts and jars.  </a:t>
            </a:r>
            <a:endParaRPr lang="en-US" dirty="0"/>
          </a:p>
        </p:txBody>
      </p:sp>
      <p:sp>
        <p:nvSpPr>
          <p:cNvPr id="4" name="Slide Number Placeholder 3"/>
          <p:cNvSpPr>
            <a:spLocks noGrp="1"/>
          </p:cNvSpPr>
          <p:nvPr>
            <p:ph type="sldNum" sz="quarter" idx="5"/>
          </p:nvPr>
        </p:nvSpPr>
        <p:spPr/>
        <p:txBody>
          <a:bodyPr/>
          <a:lstStyle/>
          <a:p>
            <a:pPr defTabSz="914266">
              <a:defRPr/>
            </a:pPr>
            <a:fld id="{48A2862B-A975-478B-9FB8-9E2212DF9D84}" type="slidenum">
              <a:rPr lang="en-US">
                <a:solidFill>
                  <a:prstClr val="black"/>
                </a:solidFill>
                <a:latin typeface="Calibri" panose="020F0502020204030204"/>
              </a:rPr>
              <a:pPr defTabSz="914266">
                <a:defRPr/>
              </a:pPr>
              <a:t>48</a:t>
            </a:fld>
            <a:endParaRPr lang="en-US">
              <a:solidFill>
                <a:prstClr val="black"/>
              </a:solidFill>
              <a:latin typeface="Calibri" panose="020F0502020204030204"/>
            </a:endParaRPr>
          </a:p>
        </p:txBody>
      </p:sp>
    </p:spTree>
    <p:extLst>
      <p:ext uri="{BB962C8B-B14F-4D97-AF65-F5344CB8AC3E}">
        <p14:creationId xmlns:p14="http://schemas.microsoft.com/office/powerpoint/2010/main" val="49763751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Discovery Days have been booked to capacity week after week!  May 7, 15 &amp; 19 are already filled.  </a:t>
            </a:r>
          </a:p>
          <a:p>
            <a:endParaRPr lang="en-US" dirty="0"/>
          </a:p>
          <a:p>
            <a:r>
              <a:rPr lang="en-US" dirty="0"/>
              <a:t>Heroes Hall Speaker Series continues next Wednesday, April 30 from 6-8pm with “From Camp Pendleton to Vietnam: Married Marines Reflect on Flights of Terror to Rescuing Refugees.”  This will be held in the Pacific Amphitheatre Lobby.</a:t>
            </a:r>
          </a:p>
          <a:p>
            <a:endParaRPr lang="en-US" dirty="0"/>
          </a:p>
          <a:p>
            <a:r>
              <a:rPr lang="en-US" dirty="0"/>
              <a:t>Then on Saturday, May 10- Breaking Their Silence:  Filmmakers Capture Stories of Japanese American Vietnam Veterans ( from 2-3:30pm at Heroes Hall)</a:t>
            </a:r>
          </a:p>
          <a:p>
            <a:endParaRPr lang="en-US" dirty="0"/>
          </a:p>
          <a:p>
            <a:r>
              <a:rPr lang="en-US" dirty="0"/>
              <a:t>Continuing to Saturday, May 31 we have “Beyond the Battlefield: Navigating the Journey of Veterans with PTSD.”  The presentation will include a screening of documentary film “The Volunteer,” followed by Q&amp;A with the filmmaker and discussion on PTSD (from 2-4p at Heroes Hall)</a:t>
            </a:r>
          </a:p>
          <a:p>
            <a:endParaRPr lang="en-US" dirty="0"/>
          </a:p>
        </p:txBody>
      </p:sp>
      <p:sp>
        <p:nvSpPr>
          <p:cNvPr id="4" name="Slide Number Placeholder 3"/>
          <p:cNvSpPr>
            <a:spLocks noGrp="1"/>
          </p:cNvSpPr>
          <p:nvPr>
            <p:ph type="sldNum" sz="quarter" idx="5"/>
          </p:nvPr>
        </p:nvSpPr>
        <p:spPr/>
        <p:txBody>
          <a:bodyPr/>
          <a:lstStyle/>
          <a:p>
            <a:pPr defTabSz="914266">
              <a:defRPr/>
            </a:pPr>
            <a:fld id="{48A2862B-A975-478B-9FB8-9E2212DF9D84}" type="slidenum">
              <a:rPr lang="en-US">
                <a:solidFill>
                  <a:prstClr val="black"/>
                </a:solidFill>
                <a:latin typeface="Calibri" panose="020F0502020204030204"/>
              </a:rPr>
              <a:pPr defTabSz="914266">
                <a:defRPr/>
              </a:pPr>
              <a:t>49</a:t>
            </a:fld>
            <a:endParaRPr lang="en-US">
              <a:solidFill>
                <a:prstClr val="black"/>
              </a:solidFill>
              <a:latin typeface="Calibri" panose="020F0502020204030204"/>
            </a:endParaRPr>
          </a:p>
        </p:txBody>
      </p:sp>
    </p:spTree>
    <p:extLst>
      <p:ext uri="{BB962C8B-B14F-4D97-AF65-F5344CB8AC3E}">
        <p14:creationId xmlns:p14="http://schemas.microsoft.com/office/powerpoint/2010/main" val="23091088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We’re excited to share the inaugural Ranch Discovery Day on May 14 reservation list is at capacity!  The day will be filled with animals including horses, chickens and rabbits.  Children will explore horse care and grooming, military horses, arena grooming, the importance bees, horse demonstrations so much more. We hope all of you will join us for the morning.</a:t>
            </a:r>
          </a:p>
        </p:txBody>
      </p:sp>
      <p:sp>
        <p:nvSpPr>
          <p:cNvPr id="4" name="Slide Number Placeholder 3"/>
          <p:cNvSpPr>
            <a:spLocks noGrp="1"/>
          </p:cNvSpPr>
          <p:nvPr>
            <p:ph type="sldNum" sz="quarter" idx="5"/>
          </p:nvPr>
        </p:nvSpPr>
        <p:spPr/>
        <p:txBody>
          <a:bodyPr/>
          <a:lstStyle/>
          <a:p>
            <a:pPr defTabSz="914266">
              <a:defRPr/>
            </a:pPr>
            <a:fld id="{968B8B19-2B15-4ABE-A225-D44B389AE981}" type="slidenum">
              <a:rPr lang="en-US">
                <a:solidFill>
                  <a:prstClr val="black"/>
                </a:solidFill>
                <a:latin typeface="Calibri" panose="020F0502020204030204"/>
              </a:rPr>
              <a:pPr defTabSz="914266">
                <a:defRPr/>
              </a:pPr>
              <a:t>50</a:t>
            </a:fld>
            <a:endParaRPr lang="en-US">
              <a:solidFill>
                <a:prstClr val="black"/>
              </a:solidFill>
              <a:latin typeface="Calibri" panose="020F0502020204030204"/>
            </a:endParaRPr>
          </a:p>
        </p:txBody>
      </p:sp>
    </p:spTree>
    <p:extLst>
      <p:ext uri="{BB962C8B-B14F-4D97-AF65-F5344CB8AC3E}">
        <p14:creationId xmlns:p14="http://schemas.microsoft.com/office/powerpoint/2010/main" val="378641208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xfrm>
            <a:off x="369888" y="696913"/>
            <a:ext cx="6135687" cy="3478212"/>
          </a:xfrm>
          <a:ln/>
        </p:spPr>
      </p:sp>
      <p:sp>
        <p:nvSpPr>
          <p:cNvPr id="34819" name="Notes Placeholder 2"/>
          <p:cNvSpPr>
            <a:spLocks noGrp="1"/>
          </p:cNvSpPr>
          <p:nvPr>
            <p:ph type="body" idx="1"/>
          </p:nvPr>
        </p:nvSpPr>
        <p:spPr>
          <a:noFill/>
          <a:ln/>
        </p:spPr>
        <p:txBody>
          <a:bodyPr/>
          <a:lstStyle/>
          <a:p>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Rot="1" noChangeAspect="1" noChangeArrowheads="1" noTextEdit="1"/>
          </p:cNvSpPr>
          <p:nvPr>
            <p:ph type="sldImg"/>
          </p:nvPr>
        </p:nvSpPr>
        <p:spPr>
          <a:xfrm>
            <a:off x="444500" y="696913"/>
            <a:ext cx="6138863" cy="3479800"/>
          </a:xfrm>
          <a:ln/>
        </p:spPr>
      </p:sp>
      <p:sp>
        <p:nvSpPr>
          <p:cNvPr id="28675" name="Rectangle 3"/>
          <p:cNvSpPr>
            <a:spLocks noGrp="1" noChangeArrowheads="1"/>
          </p:cNvSpPr>
          <p:nvPr>
            <p:ph type="body" idx="1"/>
          </p:nvPr>
        </p:nvSpPr>
        <p:spPr>
          <a:noFill/>
          <a:ln/>
        </p:spPr>
        <p:txBody>
          <a:bodyPr/>
          <a:lstStyle/>
          <a:p>
            <a:endParaRPr lang="en-US" dirty="0"/>
          </a:p>
          <a:p>
            <a:endParaRPr lang="en-US" dirty="0"/>
          </a:p>
        </p:txBody>
      </p:sp>
    </p:spTree>
    <p:extLst>
      <p:ext uri="{BB962C8B-B14F-4D97-AF65-F5344CB8AC3E}">
        <p14:creationId xmlns:p14="http://schemas.microsoft.com/office/powerpoint/2010/main" val="9685754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a:xfrm>
            <a:off x="446088" y="696913"/>
            <a:ext cx="6135687" cy="3478212"/>
          </a:xfrm>
          <a:ln/>
        </p:spPr>
      </p:sp>
      <p:sp>
        <p:nvSpPr>
          <p:cNvPr id="24579" name="Notes Placeholder 2"/>
          <p:cNvSpPr>
            <a:spLocks noGrp="1"/>
          </p:cNvSpPr>
          <p:nvPr>
            <p:ph type="body" idx="1"/>
          </p:nvPr>
        </p:nvSpPr>
        <p:spPr>
          <a:noFill/>
          <a:ln/>
        </p:spPr>
        <p:txBody>
          <a:bodyPr/>
          <a:lstStyle/>
          <a:p>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a:xfrm>
            <a:off x="446088" y="696913"/>
            <a:ext cx="6135687" cy="3478212"/>
          </a:xfrm>
          <a:ln/>
        </p:spPr>
      </p:sp>
      <p:sp>
        <p:nvSpPr>
          <p:cNvPr id="25603" name="Notes Placeholder 2"/>
          <p:cNvSpPr>
            <a:spLocks noGrp="1"/>
          </p:cNvSpPr>
          <p:nvPr>
            <p:ph type="body" idx="1"/>
          </p:nvPr>
        </p:nvSpPr>
        <p:spPr>
          <a:noFill/>
          <a:ln/>
        </p:spPr>
        <p:txBody>
          <a:bodyPr/>
          <a:lstStyle/>
          <a:p>
            <a:endParaRPr lang="en-US" dirty="0"/>
          </a:p>
        </p:txBody>
      </p:sp>
    </p:spTree>
    <p:extLst>
      <p:ext uri="{BB962C8B-B14F-4D97-AF65-F5344CB8AC3E}">
        <p14:creationId xmlns:p14="http://schemas.microsoft.com/office/powerpoint/2010/main" val="25398149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Rot="1" noChangeAspect="1" noChangeArrowheads="1" noTextEdit="1"/>
          </p:cNvSpPr>
          <p:nvPr>
            <p:ph type="sldImg"/>
          </p:nvPr>
        </p:nvSpPr>
        <p:spPr>
          <a:xfrm>
            <a:off x="446088" y="696913"/>
            <a:ext cx="6135687" cy="3478212"/>
          </a:xfrm>
          <a:ln/>
        </p:spPr>
      </p:sp>
      <p:sp>
        <p:nvSpPr>
          <p:cNvPr id="28675" name="Rectangle 3"/>
          <p:cNvSpPr>
            <a:spLocks noGrp="1" noChangeArrowheads="1"/>
          </p:cNvSpPr>
          <p:nvPr>
            <p:ph type="body" idx="1"/>
          </p:nvPr>
        </p:nvSpPr>
        <p:spPr>
          <a:noFill/>
          <a:ln/>
        </p:spPr>
        <p:txBody>
          <a:bodyPr/>
          <a:lstStyle/>
          <a:p>
            <a:endParaRPr lang="en-US" b="1" dirty="0"/>
          </a:p>
        </p:txBody>
      </p:sp>
    </p:spTree>
    <p:extLst>
      <p:ext uri="{BB962C8B-B14F-4D97-AF65-F5344CB8AC3E}">
        <p14:creationId xmlns:p14="http://schemas.microsoft.com/office/powerpoint/2010/main" val="42280965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a:xfrm>
            <a:off x="446088" y="696913"/>
            <a:ext cx="6135687" cy="3478212"/>
          </a:xfrm>
          <a:ln/>
        </p:spPr>
      </p:sp>
      <p:sp>
        <p:nvSpPr>
          <p:cNvPr id="23555" name="Notes Placeholder 2"/>
          <p:cNvSpPr>
            <a:spLocks noGrp="1"/>
          </p:cNvSpPr>
          <p:nvPr>
            <p:ph type="body" idx="1"/>
          </p:nvPr>
        </p:nvSpPr>
        <p:spPr>
          <a:noFill/>
          <a:ln/>
        </p:spPr>
        <p:txBody>
          <a:bodyPr/>
          <a:lstStyle/>
          <a:p>
            <a:endParaRPr lang="en-US" dirty="0"/>
          </a:p>
        </p:txBody>
      </p:sp>
    </p:spTree>
    <p:extLst>
      <p:ext uri="{BB962C8B-B14F-4D97-AF65-F5344CB8AC3E}">
        <p14:creationId xmlns:p14="http://schemas.microsoft.com/office/powerpoint/2010/main" val="34794872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3.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3.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3.xml"/><Relationship Id="rId5" Type="http://schemas.openxmlformats.org/officeDocument/2006/relationships/image" Target="../media/image18.svg"/><Relationship Id="rId4" Type="http://schemas.openxmlformats.org/officeDocument/2006/relationships/image" Target="../media/image17.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14500" y="1272011"/>
            <a:ext cx="10287000" cy="2705947"/>
          </a:xfrm>
        </p:spPr>
        <p:txBody>
          <a:bodyPr anchor="b"/>
          <a:lstStyle>
            <a:lvl1pPr algn="ctr">
              <a:defRPr sz="6800"/>
            </a:lvl1pPr>
          </a:lstStyle>
          <a:p>
            <a:r>
              <a:rPr lang="en-US"/>
              <a:t>Click to edit Master title style</a:t>
            </a:r>
          </a:p>
        </p:txBody>
      </p:sp>
      <p:sp>
        <p:nvSpPr>
          <p:cNvPr id="3" name="Subtitle 2"/>
          <p:cNvSpPr>
            <a:spLocks noGrp="1"/>
          </p:cNvSpPr>
          <p:nvPr>
            <p:ph type="subTitle" idx="1"/>
          </p:nvPr>
        </p:nvSpPr>
        <p:spPr>
          <a:xfrm>
            <a:off x="1714500" y="4082310"/>
            <a:ext cx="10287000" cy="1876530"/>
          </a:xfrm>
        </p:spPr>
        <p:txBody>
          <a:bodyPr/>
          <a:lstStyle>
            <a:lvl1pPr marL="0" indent="0" algn="ctr">
              <a:buNone/>
              <a:defRPr sz="2700"/>
            </a:lvl1pPr>
            <a:lvl2pPr marL="510712" indent="0" algn="ctr">
              <a:buNone/>
              <a:defRPr sz="2300"/>
            </a:lvl2pPr>
            <a:lvl3pPr marL="1021458" indent="0" algn="ctr">
              <a:buNone/>
              <a:defRPr sz="2000"/>
            </a:lvl3pPr>
            <a:lvl4pPr marL="1532145" indent="0" algn="ctr">
              <a:buNone/>
              <a:defRPr sz="1700"/>
            </a:lvl4pPr>
            <a:lvl5pPr marL="2042903" indent="0" algn="ctr">
              <a:buNone/>
              <a:defRPr sz="1700"/>
            </a:lvl5pPr>
            <a:lvl6pPr marL="2553642" indent="0" algn="ctr">
              <a:buNone/>
              <a:defRPr sz="1700"/>
            </a:lvl6pPr>
            <a:lvl7pPr marL="3064353" indent="0" algn="ctr">
              <a:buNone/>
              <a:defRPr sz="1700"/>
            </a:lvl7pPr>
            <a:lvl8pPr marL="3575076" indent="0" algn="ctr">
              <a:buNone/>
              <a:defRPr sz="1700"/>
            </a:lvl8pPr>
            <a:lvl9pPr marL="4085802" indent="0" algn="ctr">
              <a:buNone/>
              <a:defRPr sz="1700"/>
            </a:lvl9pPr>
          </a:lstStyle>
          <a:p>
            <a:r>
              <a:rPr lang="en-US"/>
              <a:t>Click to edit Master subtitle style</a:t>
            </a:r>
          </a:p>
        </p:txBody>
      </p:sp>
      <p:sp>
        <p:nvSpPr>
          <p:cNvPr id="4" name="Date Placeholder 3"/>
          <p:cNvSpPr>
            <a:spLocks noGrp="1"/>
          </p:cNvSpPr>
          <p:nvPr>
            <p:ph type="dt" sz="half" idx="10"/>
          </p:nvPr>
        </p:nvSpPr>
        <p:spPr/>
        <p:txBody>
          <a:bodyPr/>
          <a:lstStyle/>
          <a:p>
            <a:fld id="{20626775-7569-49EB-A76F-98105EF6F07C}" type="datetimeFigureOut">
              <a:rPr lang="en-US" smtClean="0"/>
              <a:t>4/24/2025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50A2F-8C97-4F0E-827A-14396CB61184}" type="slidenum">
              <a:rPr lang="en-US" smtClean="0"/>
              <a:t>‹#›</a:t>
            </a:fld>
            <a:endParaRPr lang="en-US"/>
          </a:p>
        </p:txBody>
      </p:sp>
    </p:spTree>
    <p:extLst>
      <p:ext uri="{BB962C8B-B14F-4D97-AF65-F5344CB8AC3E}">
        <p14:creationId xmlns:p14="http://schemas.microsoft.com/office/powerpoint/2010/main" val="18025562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0626775-7569-49EB-A76F-98105EF6F07C}" type="datetimeFigureOut">
              <a:rPr lang="en-US" smtClean="0"/>
              <a:t>4/24/2025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50A2F-8C97-4F0E-827A-14396CB61184}" type="slidenum">
              <a:rPr lang="en-US" smtClean="0"/>
              <a:t>‹#›</a:t>
            </a:fld>
            <a:endParaRPr lang="en-US"/>
          </a:p>
        </p:txBody>
      </p:sp>
    </p:spTree>
    <p:extLst>
      <p:ext uri="{BB962C8B-B14F-4D97-AF65-F5344CB8AC3E}">
        <p14:creationId xmlns:p14="http://schemas.microsoft.com/office/powerpoint/2010/main" val="15625093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815591" y="413808"/>
            <a:ext cx="2957513" cy="65867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43097" y="413808"/>
            <a:ext cx="8701089" cy="65867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0626775-7569-49EB-A76F-98105EF6F07C}" type="datetimeFigureOut">
              <a:rPr lang="en-US" smtClean="0"/>
              <a:t>4/24/2025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50A2F-8C97-4F0E-827A-14396CB61184}" type="slidenum">
              <a:rPr lang="en-US" smtClean="0"/>
              <a:t>‹#›</a:t>
            </a:fld>
            <a:endParaRPr lang="en-US"/>
          </a:p>
        </p:txBody>
      </p:sp>
    </p:spTree>
    <p:extLst>
      <p:ext uri="{BB962C8B-B14F-4D97-AF65-F5344CB8AC3E}">
        <p14:creationId xmlns:p14="http://schemas.microsoft.com/office/powerpoint/2010/main" val="28608849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28700" y="2414482"/>
            <a:ext cx="11658600" cy="1666028"/>
          </a:xfrm>
        </p:spPr>
        <p:txBody>
          <a:bodyPr/>
          <a:lstStyle/>
          <a:p>
            <a:r>
              <a:rPr lang="en-US"/>
              <a:t>Click to edit Master title style</a:t>
            </a:r>
          </a:p>
        </p:txBody>
      </p:sp>
      <p:sp>
        <p:nvSpPr>
          <p:cNvPr id="3" name="Subtitle 2"/>
          <p:cNvSpPr>
            <a:spLocks noGrp="1"/>
          </p:cNvSpPr>
          <p:nvPr>
            <p:ph type="subTitle" idx="1"/>
          </p:nvPr>
        </p:nvSpPr>
        <p:spPr>
          <a:xfrm>
            <a:off x="2057400" y="4404360"/>
            <a:ext cx="9601200" cy="1986280"/>
          </a:xfrm>
        </p:spPr>
        <p:txBody>
          <a:bodyPr/>
          <a:lstStyle>
            <a:lvl1pPr marL="0" indent="0" algn="ctr">
              <a:buNone/>
              <a:defRPr>
                <a:solidFill>
                  <a:schemeClr val="tx1">
                    <a:tint val="75000"/>
                  </a:schemeClr>
                </a:solidFill>
              </a:defRPr>
            </a:lvl1pPr>
            <a:lvl2pPr marL="607956" indent="0" algn="ctr">
              <a:buNone/>
              <a:defRPr>
                <a:solidFill>
                  <a:schemeClr val="tx1">
                    <a:tint val="75000"/>
                  </a:schemeClr>
                </a:solidFill>
              </a:defRPr>
            </a:lvl2pPr>
            <a:lvl3pPr marL="1215945" indent="0" algn="ctr">
              <a:buNone/>
              <a:defRPr>
                <a:solidFill>
                  <a:schemeClr val="tx1">
                    <a:tint val="75000"/>
                  </a:schemeClr>
                </a:solidFill>
              </a:defRPr>
            </a:lvl3pPr>
            <a:lvl4pPr marL="1823920" indent="0" algn="ctr">
              <a:buNone/>
              <a:defRPr>
                <a:solidFill>
                  <a:schemeClr val="tx1">
                    <a:tint val="75000"/>
                  </a:schemeClr>
                </a:solidFill>
              </a:defRPr>
            </a:lvl4pPr>
            <a:lvl5pPr marL="2431917" indent="0" algn="ctr">
              <a:buNone/>
              <a:defRPr>
                <a:solidFill>
                  <a:schemeClr val="tx1">
                    <a:tint val="75000"/>
                  </a:schemeClr>
                </a:solidFill>
              </a:defRPr>
            </a:lvl5pPr>
            <a:lvl6pPr marL="3039899" indent="0" algn="ctr">
              <a:buNone/>
              <a:defRPr>
                <a:solidFill>
                  <a:schemeClr val="tx1">
                    <a:tint val="75000"/>
                  </a:schemeClr>
                </a:solidFill>
              </a:defRPr>
            </a:lvl6pPr>
            <a:lvl7pPr marL="3647884" indent="0" algn="ctr">
              <a:buNone/>
              <a:defRPr>
                <a:solidFill>
                  <a:schemeClr val="tx1">
                    <a:tint val="75000"/>
                  </a:schemeClr>
                </a:solidFill>
              </a:defRPr>
            </a:lvl7pPr>
            <a:lvl8pPr marL="4255870" indent="0" algn="ctr">
              <a:buNone/>
              <a:defRPr>
                <a:solidFill>
                  <a:schemeClr val="tx1">
                    <a:tint val="75000"/>
                  </a:schemeClr>
                </a:solidFill>
              </a:defRPr>
            </a:lvl8pPr>
            <a:lvl9pPr marL="4863851"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8DF6AE5-DCAC-4760-8DAA-8E842EE02F61}" type="datetimeFigureOut">
              <a:rPr lang="en-US" smtClean="0">
                <a:solidFill>
                  <a:prstClr val="black">
                    <a:tint val="75000"/>
                  </a:prstClr>
                </a:solidFill>
              </a:rPr>
              <a:pPr/>
              <a:t>4/24/2025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1BFABD9-4ECC-4E75-9EC6-9F2067A38BE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63384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8DF6AE5-DCAC-4760-8DAA-8E842EE02F61}" type="datetimeFigureOut">
              <a:rPr lang="en-US" smtClean="0">
                <a:solidFill>
                  <a:prstClr val="black">
                    <a:tint val="75000"/>
                  </a:prstClr>
                </a:solidFill>
              </a:rPr>
              <a:pPr/>
              <a:t>4/24/2025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1BFABD9-4ECC-4E75-9EC6-9F2067A38BE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52828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83470" y="4994647"/>
            <a:ext cx="11658600" cy="1543685"/>
          </a:xfrm>
        </p:spPr>
        <p:txBody>
          <a:bodyPr anchor="t"/>
          <a:lstStyle>
            <a:lvl1pPr algn="l">
              <a:defRPr sz="5400" b="1" cap="all"/>
            </a:lvl1pPr>
          </a:lstStyle>
          <a:p>
            <a:r>
              <a:rPr lang="en-US"/>
              <a:t>Click to edit Master title style</a:t>
            </a:r>
          </a:p>
        </p:txBody>
      </p:sp>
      <p:sp>
        <p:nvSpPr>
          <p:cNvPr id="3" name="Text Placeholder 2"/>
          <p:cNvSpPr>
            <a:spLocks noGrp="1"/>
          </p:cNvSpPr>
          <p:nvPr>
            <p:ph type="body" idx="1"/>
          </p:nvPr>
        </p:nvSpPr>
        <p:spPr>
          <a:xfrm>
            <a:off x="1083470" y="3294275"/>
            <a:ext cx="11658600" cy="1700212"/>
          </a:xfrm>
        </p:spPr>
        <p:txBody>
          <a:bodyPr anchor="b"/>
          <a:lstStyle>
            <a:lvl1pPr marL="0" indent="0">
              <a:buNone/>
              <a:defRPr sz="2700">
                <a:solidFill>
                  <a:schemeClr val="tx1">
                    <a:tint val="75000"/>
                  </a:schemeClr>
                </a:solidFill>
              </a:defRPr>
            </a:lvl1pPr>
            <a:lvl2pPr marL="607956" indent="0">
              <a:buNone/>
              <a:defRPr sz="2400">
                <a:solidFill>
                  <a:schemeClr val="tx1">
                    <a:tint val="75000"/>
                  </a:schemeClr>
                </a:solidFill>
              </a:defRPr>
            </a:lvl2pPr>
            <a:lvl3pPr marL="1215945" indent="0">
              <a:buNone/>
              <a:defRPr sz="2100">
                <a:solidFill>
                  <a:schemeClr val="tx1">
                    <a:tint val="75000"/>
                  </a:schemeClr>
                </a:solidFill>
              </a:defRPr>
            </a:lvl3pPr>
            <a:lvl4pPr marL="1823920" indent="0">
              <a:buNone/>
              <a:defRPr sz="1900">
                <a:solidFill>
                  <a:schemeClr val="tx1">
                    <a:tint val="75000"/>
                  </a:schemeClr>
                </a:solidFill>
              </a:defRPr>
            </a:lvl4pPr>
            <a:lvl5pPr marL="2431917" indent="0">
              <a:buNone/>
              <a:defRPr sz="1900">
                <a:solidFill>
                  <a:schemeClr val="tx1">
                    <a:tint val="75000"/>
                  </a:schemeClr>
                </a:solidFill>
              </a:defRPr>
            </a:lvl5pPr>
            <a:lvl6pPr marL="3039899" indent="0">
              <a:buNone/>
              <a:defRPr sz="1900">
                <a:solidFill>
                  <a:schemeClr val="tx1">
                    <a:tint val="75000"/>
                  </a:schemeClr>
                </a:solidFill>
              </a:defRPr>
            </a:lvl6pPr>
            <a:lvl7pPr marL="3647884" indent="0">
              <a:buNone/>
              <a:defRPr sz="1900">
                <a:solidFill>
                  <a:schemeClr val="tx1">
                    <a:tint val="75000"/>
                  </a:schemeClr>
                </a:solidFill>
              </a:defRPr>
            </a:lvl7pPr>
            <a:lvl8pPr marL="4255870" indent="0">
              <a:buNone/>
              <a:defRPr sz="1900">
                <a:solidFill>
                  <a:schemeClr val="tx1">
                    <a:tint val="75000"/>
                  </a:schemeClr>
                </a:solidFill>
              </a:defRPr>
            </a:lvl8pPr>
            <a:lvl9pPr marL="4863851"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8DF6AE5-DCAC-4760-8DAA-8E842EE02F61}" type="datetimeFigureOut">
              <a:rPr lang="en-US" smtClean="0">
                <a:solidFill>
                  <a:prstClr val="black">
                    <a:tint val="75000"/>
                  </a:prstClr>
                </a:solidFill>
              </a:rPr>
              <a:pPr/>
              <a:t>4/24/2025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1BFABD9-4ECC-4E75-9EC6-9F2067A38BE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938964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13726"/>
            <a:ext cx="6057900" cy="5129425"/>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972300" y="1813726"/>
            <a:ext cx="6057900" cy="5129425"/>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8DF6AE5-DCAC-4760-8DAA-8E842EE02F61}" type="datetimeFigureOut">
              <a:rPr lang="en-US" smtClean="0">
                <a:solidFill>
                  <a:prstClr val="black">
                    <a:tint val="75000"/>
                  </a:prstClr>
                </a:solidFill>
              </a:rPr>
              <a:pPr/>
              <a:t>4/24/2025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1BFABD9-4ECC-4E75-9EC6-9F2067A38BE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68411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85800" y="1739795"/>
            <a:ext cx="6060282" cy="725064"/>
          </a:xfrm>
        </p:spPr>
        <p:txBody>
          <a:bodyPr anchor="b"/>
          <a:lstStyle>
            <a:lvl1pPr marL="0" indent="0">
              <a:buNone/>
              <a:defRPr sz="3200" b="1"/>
            </a:lvl1pPr>
            <a:lvl2pPr marL="607956" indent="0">
              <a:buNone/>
              <a:defRPr sz="2700" b="1"/>
            </a:lvl2pPr>
            <a:lvl3pPr marL="1215945" indent="0">
              <a:buNone/>
              <a:defRPr sz="2400" b="1"/>
            </a:lvl3pPr>
            <a:lvl4pPr marL="1823920" indent="0">
              <a:buNone/>
              <a:defRPr sz="2100" b="1"/>
            </a:lvl4pPr>
            <a:lvl5pPr marL="2431917" indent="0">
              <a:buNone/>
              <a:defRPr sz="2100" b="1"/>
            </a:lvl5pPr>
            <a:lvl6pPr marL="3039899" indent="0">
              <a:buNone/>
              <a:defRPr sz="2100" b="1"/>
            </a:lvl6pPr>
            <a:lvl7pPr marL="3647884" indent="0">
              <a:buNone/>
              <a:defRPr sz="2100" b="1"/>
            </a:lvl7pPr>
            <a:lvl8pPr marL="4255870" indent="0">
              <a:buNone/>
              <a:defRPr sz="2100" b="1"/>
            </a:lvl8pPr>
            <a:lvl9pPr marL="4863851" indent="0">
              <a:buNone/>
              <a:defRPr sz="2100" b="1"/>
            </a:lvl9pPr>
          </a:lstStyle>
          <a:p>
            <a:pPr lvl="0"/>
            <a:r>
              <a:rPr lang="en-US"/>
              <a:t>Click to edit Master text styles</a:t>
            </a:r>
          </a:p>
        </p:txBody>
      </p:sp>
      <p:sp>
        <p:nvSpPr>
          <p:cNvPr id="4" name="Content Placeholder 3"/>
          <p:cNvSpPr>
            <a:spLocks noGrp="1"/>
          </p:cNvSpPr>
          <p:nvPr>
            <p:ph sz="half" idx="2"/>
          </p:nvPr>
        </p:nvSpPr>
        <p:spPr>
          <a:xfrm>
            <a:off x="685800" y="2464859"/>
            <a:ext cx="6060282" cy="4478126"/>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967628" y="1739795"/>
            <a:ext cx="6062663" cy="725064"/>
          </a:xfrm>
        </p:spPr>
        <p:txBody>
          <a:bodyPr anchor="b"/>
          <a:lstStyle>
            <a:lvl1pPr marL="0" indent="0">
              <a:buNone/>
              <a:defRPr sz="3200" b="1"/>
            </a:lvl1pPr>
            <a:lvl2pPr marL="607956" indent="0">
              <a:buNone/>
              <a:defRPr sz="2700" b="1"/>
            </a:lvl2pPr>
            <a:lvl3pPr marL="1215945" indent="0">
              <a:buNone/>
              <a:defRPr sz="2400" b="1"/>
            </a:lvl3pPr>
            <a:lvl4pPr marL="1823920" indent="0">
              <a:buNone/>
              <a:defRPr sz="2100" b="1"/>
            </a:lvl4pPr>
            <a:lvl5pPr marL="2431917" indent="0">
              <a:buNone/>
              <a:defRPr sz="2100" b="1"/>
            </a:lvl5pPr>
            <a:lvl6pPr marL="3039899" indent="0">
              <a:buNone/>
              <a:defRPr sz="2100" b="1"/>
            </a:lvl6pPr>
            <a:lvl7pPr marL="3647884" indent="0">
              <a:buNone/>
              <a:defRPr sz="2100" b="1"/>
            </a:lvl7pPr>
            <a:lvl8pPr marL="4255870" indent="0">
              <a:buNone/>
              <a:defRPr sz="2100" b="1"/>
            </a:lvl8pPr>
            <a:lvl9pPr marL="4863851" indent="0">
              <a:buNone/>
              <a:defRPr sz="2100" b="1"/>
            </a:lvl9pPr>
          </a:lstStyle>
          <a:p>
            <a:pPr lvl="0"/>
            <a:r>
              <a:rPr lang="en-US"/>
              <a:t>Click to edit Master text styles</a:t>
            </a:r>
          </a:p>
        </p:txBody>
      </p:sp>
      <p:sp>
        <p:nvSpPr>
          <p:cNvPr id="6" name="Content Placeholder 5"/>
          <p:cNvSpPr>
            <a:spLocks noGrp="1"/>
          </p:cNvSpPr>
          <p:nvPr>
            <p:ph sz="quarter" idx="4"/>
          </p:nvPr>
        </p:nvSpPr>
        <p:spPr>
          <a:xfrm>
            <a:off x="6967628" y="2464859"/>
            <a:ext cx="6062663" cy="4478126"/>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8DF6AE5-DCAC-4760-8DAA-8E842EE02F61}" type="datetimeFigureOut">
              <a:rPr lang="en-US" smtClean="0">
                <a:solidFill>
                  <a:prstClr val="black">
                    <a:tint val="75000"/>
                  </a:prstClr>
                </a:solidFill>
              </a:rPr>
              <a:pPr/>
              <a:t>4/24/2025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1BFABD9-4ECC-4E75-9EC6-9F2067A38BE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86843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8DF6AE5-DCAC-4760-8DAA-8E842EE02F61}" type="datetimeFigureOut">
              <a:rPr lang="en-US" smtClean="0">
                <a:solidFill>
                  <a:prstClr val="black">
                    <a:tint val="75000"/>
                  </a:prstClr>
                </a:solidFill>
              </a:rPr>
              <a:pPr/>
              <a:t>4/24/2025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1BFABD9-4ECC-4E75-9EC6-9F2067A38BE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02057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8DF6AE5-DCAC-4760-8DAA-8E842EE02F61}" type="datetimeFigureOut">
              <a:rPr lang="en-US" smtClean="0">
                <a:solidFill>
                  <a:prstClr val="black">
                    <a:tint val="75000"/>
                  </a:prstClr>
                </a:solidFill>
              </a:rPr>
              <a:pPr/>
              <a:t>4/24/2025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1BFABD9-4ECC-4E75-9EC6-9F2067A38BE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24196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61" y="309457"/>
            <a:ext cx="4512470" cy="1316990"/>
          </a:xfr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5362643" y="309457"/>
            <a:ext cx="7667627" cy="6633528"/>
          </a:xfrm>
        </p:spPr>
        <p:txBody>
          <a:bodyPr/>
          <a:lstStyle>
            <a:lvl1pPr>
              <a:defRPr sz="4300"/>
            </a:lvl1pPr>
            <a:lvl2pPr>
              <a:defRPr sz="38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5861" y="1626447"/>
            <a:ext cx="4512470" cy="5316538"/>
          </a:xfrm>
        </p:spPr>
        <p:txBody>
          <a:bodyPr/>
          <a:lstStyle>
            <a:lvl1pPr marL="0" indent="0">
              <a:buNone/>
              <a:defRPr sz="1900"/>
            </a:lvl1pPr>
            <a:lvl2pPr marL="607956" indent="0">
              <a:buNone/>
              <a:defRPr sz="1600"/>
            </a:lvl2pPr>
            <a:lvl3pPr marL="1215945" indent="0">
              <a:buNone/>
              <a:defRPr sz="1400"/>
            </a:lvl3pPr>
            <a:lvl4pPr marL="1823920" indent="0">
              <a:buNone/>
              <a:defRPr sz="1200"/>
            </a:lvl4pPr>
            <a:lvl5pPr marL="2431917" indent="0">
              <a:buNone/>
              <a:defRPr sz="1200"/>
            </a:lvl5pPr>
            <a:lvl6pPr marL="3039899" indent="0">
              <a:buNone/>
              <a:defRPr sz="1200"/>
            </a:lvl6pPr>
            <a:lvl7pPr marL="3647884" indent="0">
              <a:buNone/>
              <a:defRPr sz="1200"/>
            </a:lvl7pPr>
            <a:lvl8pPr marL="4255870" indent="0">
              <a:buNone/>
              <a:defRPr sz="1200"/>
            </a:lvl8pPr>
            <a:lvl9pPr marL="4863851"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58DF6AE5-DCAC-4760-8DAA-8E842EE02F61}" type="datetimeFigureOut">
              <a:rPr lang="en-US" smtClean="0">
                <a:solidFill>
                  <a:prstClr val="black">
                    <a:tint val="75000"/>
                  </a:prstClr>
                </a:solidFill>
              </a:rPr>
              <a:pPr/>
              <a:t>4/24/2025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1BFABD9-4ECC-4E75-9EC6-9F2067A38BE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42827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0626775-7569-49EB-A76F-98105EF6F07C}" type="datetimeFigureOut">
              <a:rPr lang="en-US" smtClean="0"/>
              <a:t>4/24/2025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50A2F-8C97-4F0E-827A-14396CB61184}" type="slidenum">
              <a:rPr lang="en-US" smtClean="0"/>
              <a:t>‹#›</a:t>
            </a:fld>
            <a:endParaRPr lang="en-US"/>
          </a:p>
        </p:txBody>
      </p:sp>
    </p:spTree>
    <p:extLst>
      <p:ext uri="{BB962C8B-B14F-4D97-AF65-F5344CB8AC3E}">
        <p14:creationId xmlns:p14="http://schemas.microsoft.com/office/powerpoint/2010/main" val="12431502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88432" y="5440680"/>
            <a:ext cx="8229600" cy="642303"/>
          </a:xfr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688432" y="694478"/>
            <a:ext cx="8229600" cy="4663440"/>
          </a:xfrm>
        </p:spPr>
        <p:txBody>
          <a:bodyPr/>
          <a:lstStyle>
            <a:lvl1pPr marL="0" indent="0">
              <a:buNone/>
              <a:defRPr sz="4300"/>
            </a:lvl1pPr>
            <a:lvl2pPr marL="607956" indent="0">
              <a:buNone/>
              <a:defRPr sz="3800"/>
            </a:lvl2pPr>
            <a:lvl3pPr marL="1215945" indent="0">
              <a:buNone/>
              <a:defRPr sz="3200"/>
            </a:lvl3pPr>
            <a:lvl4pPr marL="1823920" indent="0">
              <a:buNone/>
              <a:defRPr sz="2700"/>
            </a:lvl4pPr>
            <a:lvl5pPr marL="2431917" indent="0">
              <a:buNone/>
              <a:defRPr sz="2700"/>
            </a:lvl5pPr>
            <a:lvl6pPr marL="3039899" indent="0">
              <a:buNone/>
              <a:defRPr sz="2700"/>
            </a:lvl6pPr>
            <a:lvl7pPr marL="3647884" indent="0">
              <a:buNone/>
              <a:defRPr sz="2700"/>
            </a:lvl7pPr>
            <a:lvl8pPr marL="4255870" indent="0">
              <a:buNone/>
              <a:defRPr sz="2700"/>
            </a:lvl8pPr>
            <a:lvl9pPr marL="4863851" indent="0">
              <a:buNone/>
              <a:defRPr sz="2700"/>
            </a:lvl9pPr>
          </a:lstStyle>
          <a:p>
            <a:endParaRPr lang="en-US"/>
          </a:p>
        </p:txBody>
      </p:sp>
      <p:sp>
        <p:nvSpPr>
          <p:cNvPr id="4" name="Text Placeholder 3"/>
          <p:cNvSpPr>
            <a:spLocks noGrp="1"/>
          </p:cNvSpPr>
          <p:nvPr>
            <p:ph type="body" sz="half" idx="2"/>
          </p:nvPr>
        </p:nvSpPr>
        <p:spPr>
          <a:xfrm>
            <a:off x="2688432" y="6082983"/>
            <a:ext cx="8229600" cy="912177"/>
          </a:xfrm>
        </p:spPr>
        <p:txBody>
          <a:bodyPr/>
          <a:lstStyle>
            <a:lvl1pPr marL="0" indent="0">
              <a:buNone/>
              <a:defRPr sz="1900"/>
            </a:lvl1pPr>
            <a:lvl2pPr marL="607956" indent="0">
              <a:buNone/>
              <a:defRPr sz="1600"/>
            </a:lvl2pPr>
            <a:lvl3pPr marL="1215945" indent="0">
              <a:buNone/>
              <a:defRPr sz="1400"/>
            </a:lvl3pPr>
            <a:lvl4pPr marL="1823920" indent="0">
              <a:buNone/>
              <a:defRPr sz="1200"/>
            </a:lvl4pPr>
            <a:lvl5pPr marL="2431917" indent="0">
              <a:buNone/>
              <a:defRPr sz="1200"/>
            </a:lvl5pPr>
            <a:lvl6pPr marL="3039899" indent="0">
              <a:buNone/>
              <a:defRPr sz="1200"/>
            </a:lvl6pPr>
            <a:lvl7pPr marL="3647884" indent="0">
              <a:buNone/>
              <a:defRPr sz="1200"/>
            </a:lvl7pPr>
            <a:lvl8pPr marL="4255870" indent="0">
              <a:buNone/>
              <a:defRPr sz="1200"/>
            </a:lvl8pPr>
            <a:lvl9pPr marL="4863851"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58DF6AE5-DCAC-4760-8DAA-8E842EE02F61}" type="datetimeFigureOut">
              <a:rPr lang="en-US" smtClean="0">
                <a:solidFill>
                  <a:prstClr val="black">
                    <a:tint val="75000"/>
                  </a:prstClr>
                </a:solidFill>
              </a:rPr>
              <a:pPr/>
              <a:t>4/24/2025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1BFABD9-4ECC-4E75-9EC6-9F2067A38BE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04023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8DF6AE5-DCAC-4760-8DAA-8E842EE02F61}" type="datetimeFigureOut">
              <a:rPr lang="en-US" smtClean="0">
                <a:solidFill>
                  <a:prstClr val="black">
                    <a:tint val="75000"/>
                  </a:prstClr>
                </a:solidFill>
              </a:rPr>
              <a:pPr/>
              <a:t>4/24/2025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1BFABD9-4ECC-4E75-9EC6-9F2067A38BE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24311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944100" y="311257"/>
            <a:ext cx="3086100" cy="663172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11257"/>
            <a:ext cx="9029700" cy="663172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8DF6AE5-DCAC-4760-8DAA-8E842EE02F61}" type="datetimeFigureOut">
              <a:rPr lang="en-US" smtClean="0">
                <a:solidFill>
                  <a:prstClr val="black">
                    <a:tint val="75000"/>
                  </a:prstClr>
                </a:solidFill>
              </a:rPr>
              <a:pPr/>
              <a:t>4/24/2025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1BFABD9-4ECC-4E75-9EC6-9F2067A38BE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888515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
    <p:bg>
      <p:bgPr>
        <a:solidFill>
          <a:schemeClr val="accent1"/>
        </a:solidFill>
        <a:effectLst/>
      </p:bgPr>
    </p:bg>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CFA415FA-D077-4CB7-8CBC-8F39C7C51748}"/>
              </a:ext>
            </a:extLst>
          </p:cNvPr>
          <p:cNvSpPr>
            <a:spLocks noGrp="1"/>
          </p:cNvSpPr>
          <p:nvPr>
            <p:ph type="title" hasCustomPrompt="1"/>
          </p:nvPr>
        </p:nvSpPr>
        <p:spPr>
          <a:xfrm>
            <a:off x="4320540" y="3140140"/>
            <a:ext cx="8373618" cy="1502305"/>
          </a:xfrm>
        </p:spPr>
        <p:txBody>
          <a:bodyPr anchor="ctr">
            <a:normAutofit/>
          </a:bodyPr>
          <a:lstStyle>
            <a:lvl1pPr algn="ctr">
              <a:defRPr sz="5400" b="1"/>
            </a:lvl1pPr>
          </a:lstStyle>
          <a:p>
            <a:r>
              <a:rPr lang="en-US" dirty="0"/>
              <a:t>Click to add title</a:t>
            </a:r>
          </a:p>
        </p:txBody>
      </p:sp>
      <p:pic>
        <p:nvPicPr>
          <p:cNvPr id="2" name="Graphic 1">
            <a:extLst>
              <a:ext uri="{FF2B5EF4-FFF2-40B4-BE49-F238E27FC236}">
                <a16:creationId xmlns:a16="http://schemas.microsoft.com/office/drawing/2014/main" id="{4484D66F-7657-44F5-BAE9-F676B76CBA7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H="1">
            <a:off x="5" y="0"/>
            <a:ext cx="4275534" cy="7772400"/>
          </a:xfrm>
          <a:prstGeom prst="rect">
            <a:avLst/>
          </a:prstGeom>
        </p:spPr>
      </p:pic>
    </p:spTree>
    <p:extLst>
      <p:ext uri="{BB962C8B-B14F-4D97-AF65-F5344CB8AC3E}">
        <p14:creationId xmlns:p14="http://schemas.microsoft.com/office/powerpoint/2010/main" val="2063717931"/>
      </p:ext>
    </p:extLst>
  </p:cSld>
  <p:clrMapOvr>
    <a:masterClrMapping/>
  </p:clrMapOvr>
  <p:extLst>
    <p:ext uri="{DCECCB84-F9BA-43D5-87BE-67443E8EF086}">
      <p15:sldGuideLst xmlns:p15="http://schemas.microsoft.com/office/powerpoint/2012/main">
        <p15:guide id="1" pos="2808"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One Photo Content">
    <p:bg>
      <p:bgPr>
        <a:solidFill>
          <a:schemeClr val="accent3"/>
        </a:solidFill>
        <a:effectLst/>
      </p:bgPr>
    </p:bg>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8498B63D-F60C-4A9D-8D3E-0C7CD748FEDE}"/>
              </a:ext>
            </a:extLst>
          </p:cNvPr>
          <p:cNvSpPr>
            <a:spLocks noGrp="1"/>
          </p:cNvSpPr>
          <p:nvPr>
            <p:ph type="body" sz="quarter" idx="11"/>
          </p:nvPr>
        </p:nvSpPr>
        <p:spPr>
          <a:xfrm>
            <a:off x="857250" y="2159000"/>
            <a:ext cx="6000750" cy="3713480"/>
          </a:xfrm>
        </p:spPr>
        <p:txBody>
          <a:bodyPr/>
          <a:lstStyle>
            <a:lvl1pPr marL="0" indent="0">
              <a:buNone/>
              <a:defRPr sz="2000" b="1">
                <a:solidFill>
                  <a:schemeClr val="accent1"/>
                </a:solidFill>
              </a:defRPr>
            </a:lvl1pPr>
            <a:lvl2pPr marL="318454" indent="-318454">
              <a:spcBef>
                <a:spcPts val="1128"/>
              </a:spcBef>
              <a:defRPr sz="2000">
                <a:solidFill>
                  <a:schemeClr val="accent1"/>
                </a:solidFill>
              </a:defRPr>
            </a:lvl2pPr>
          </a:lstStyle>
          <a:p>
            <a:pPr lvl="0"/>
            <a:r>
              <a:rPr lang="en-US"/>
              <a:t>Click to edit Master text styles</a:t>
            </a:r>
          </a:p>
          <a:p>
            <a:pPr lvl="1"/>
            <a:r>
              <a:rPr lang="en-US"/>
              <a:t>Second level</a:t>
            </a:r>
          </a:p>
        </p:txBody>
      </p:sp>
      <p:sp>
        <p:nvSpPr>
          <p:cNvPr id="14" name="Picture Placeholder 13">
            <a:extLst>
              <a:ext uri="{FF2B5EF4-FFF2-40B4-BE49-F238E27FC236}">
                <a16:creationId xmlns:a16="http://schemas.microsoft.com/office/drawing/2014/main" id="{9B1932CF-F265-4AEE-8704-F42C01AFB479}"/>
              </a:ext>
            </a:extLst>
          </p:cNvPr>
          <p:cNvSpPr>
            <a:spLocks noGrp="1"/>
          </p:cNvSpPr>
          <p:nvPr>
            <p:ph type="pic" sz="quarter" idx="10"/>
          </p:nvPr>
        </p:nvSpPr>
        <p:spPr>
          <a:xfrm>
            <a:off x="8103047" y="811514"/>
            <a:ext cx="4755797" cy="5358295"/>
          </a:xfrm>
          <a:solidFill>
            <a:schemeClr val="accent3">
              <a:lumMod val="75000"/>
            </a:schemeClr>
          </a:solidFill>
        </p:spPr>
        <p:txBody>
          <a:bodyPr/>
          <a:lstStyle>
            <a:lvl1pPr algn="ctr">
              <a:buNone/>
              <a:defRPr sz="1700"/>
            </a:lvl1pPr>
          </a:lstStyle>
          <a:p>
            <a:r>
              <a:rPr lang="en-US"/>
              <a:t>Click icon to add picture</a:t>
            </a:r>
            <a:endParaRPr lang="en-US" dirty="0"/>
          </a:p>
        </p:txBody>
      </p:sp>
      <p:sp>
        <p:nvSpPr>
          <p:cNvPr id="3" name="Title 2">
            <a:extLst>
              <a:ext uri="{FF2B5EF4-FFF2-40B4-BE49-F238E27FC236}">
                <a16:creationId xmlns:a16="http://schemas.microsoft.com/office/drawing/2014/main" id="{164D0D78-72DF-43BD-8B4F-DE52DA013C52}"/>
              </a:ext>
            </a:extLst>
          </p:cNvPr>
          <p:cNvSpPr>
            <a:spLocks noGrp="1"/>
          </p:cNvSpPr>
          <p:nvPr>
            <p:ph type="title"/>
          </p:nvPr>
        </p:nvSpPr>
        <p:spPr>
          <a:xfrm>
            <a:off x="857250" y="811423"/>
            <a:ext cx="6000750" cy="1347576"/>
          </a:xfrm>
        </p:spPr>
        <p:txBody>
          <a:bodyPr vert="horz" lIns="102724" tIns="51371" rIns="102724" bIns="51371" rtlCol="0" anchor="t">
            <a:normAutofit/>
          </a:bodyPr>
          <a:lstStyle>
            <a:lvl1pPr>
              <a:defRPr lang="en-US" sz="4600">
                <a:solidFill>
                  <a:schemeClr val="accent1"/>
                </a:solidFill>
                <a:ea typeface="+mn-ea"/>
                <a:cs typeface="+mn-cs"/>
              </a:defRPr>
            </a:lvl1pPr>
          </a:lstStyle>
          <a:p>
            <a:pPr marL="0" lvl="0" indent="0">
              <a:spcBef>
                <a:spcPts val="1128"/>
              </a:spcBef>
              <a:buFont typeface="Arial" panose="020B0604020202020204" pitchFamily="34" charset="0"/>
            </a:pPr>
            <a:r>
              <a:rPr lang="en-US"/>
              <a:t>Click to edit Master title style</a:t>
            </a:r>
            <a:endParaRPr lang="en-US" dirty="0"/>
          </a:p>
        </p:txBody>
      </p:sp>
      <p:pic>
        <p:nvPicPr>
          <p:cNvPr id="2" name="Graphic 1">
            <a:extLst>
              <a:ext uri="{FF2B5EF4-FFF2-40B4-BE49-F238E27FC236}">
                <a16:creationId xmlns:a16="http://schemas.microsoft.com/office/drawing/2014/main" id="{DAFD71A9-C105-43A7-88DA-9FFC5174CC1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6800850"/>
            <a:ext cx="13716000" cy="971550"/>
          </a:xfrm>
          <a:prstGeom prst="rect">
            <a:avLst/>
          </a:prstGeom>
        </p:spPr>
      </p:pic>
    </p:spTree>
    <p:extLst>
      <p:ext uri="{BB962C8B-B14F-4D97-AF65-F5344CB8AC3E}">
        <p14:creationId xmlns:p14="http://schemas.microsoft.com/office/powerpoint/2010/main" val="3000598127"/>
      </p:ext>
    </p:extLst>
  </p:cSld>
  <p:clrMapOvr>
    <a:masterClrMapping/>
  </p:clrMapOvr>
  <p:extLst>
    <p:ext uri="{DCECCB84-F9BA-43D5-87BE-67443E8EF086}">
      <p15:sldGuideLst xmlns:p15="http://schemas.microsoft.com/office/powerpoint/2012/main">
        <p15:guide id="1" pos="480"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wo Photo Content">
    <p:bg>
      <p:bgPr>
        <a:solidFill>
          <a:schemeClr val="accent3"/>
        </a:solidFill>
        <a:effectLst/>
      </p:bgPr>
    </p:bg>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8498B63D-F60C-4A9D-8D3E-0C7CD748FEDE}"/>
              </a:ext>
            </a:extLst>
          </p:cNvPr>
          <p:cNvSpPr>
            <a:spLocks noGrp="1"/>
          </p:cNvSpPr>
          <p:nvPr>
            <p:ph type="body" sz="quarter" idx="11"/>
          </p:nvPr>
        </p:nvSpPr>
        <p:spPr>
          <a:xfrm>
            <a:off x="857250" y="2159000"/>
            <a:ext cx="6000750" cy="3713480"/>
          </a:xfrm>
        </p:spPr>
        <p:txBody>
          <a:bodyPr/>
          <a:lstStyle>
            <a:lvl1pPr marL="0" indent="0">
              <a:buNone/>
              <a:defRPr sz="2000" b="1">
                <a:solidFill>
                  <a:schemeClr val="accent1"/>
                </a:solidFill>
              </a:defRPr>
            </a:lvl1pPr>
            <a:lvl2pPr marL="318454" indent="-318454">
              <a:spcBef>
                <a:spcPts val="1128"/>
              </a:spcBef>
              <a:defRPr sz="2000">
                <a:solidFill>
                  <a:schemeClr val="accent1"/>
                </a:solidFill>
              </a:defRPr>
            </a:lvl2pPr>
          </a:lstStyle>
          <a:p>
            <a:pPr lvl="0"/>
            <a:r>
              <a:rPr lang="en-US"/>
              <a:t>Click to edit Master text styles</a:t>
            </a:r>
          </a:p>
          <a:p>
            <a:pPr lvl="1"/>
            <a:r>
              <a:rPr lang="en-US"/>
              <a:t>Second level</a:t>
            </a:r>
          </a:p>
        </p:txBody>
      </p:sp>
      <p:sp>
        <p:nvSpPr>
          <p:cNvPr id="8" name="Picture Placeholder 13">
            <a:extLst>
              <a:ext uri="{FF2B5EF4-FFF2-40B4-BE49-F238E27FC236}">
                <a16:creationId xmlns:a16="http://schemas.microsoft.com/office/drawing/2014/main" id="{89E410BA-B0FE-4F0E-8BE5-D33CC016635B}"/>
              </a:ext>
            </a:extLst>
          </p:cNvPr>
          <p:cNvSpPr>
            <a:spLocks noGrp="1"/>
          </p:cNvSpPr>
          <p:nvPr>
            <p:ph type="pic" sz="quarter" idx="13"/>
          </p:nvPr>
        </p:nvSpPr>
        <p:spPr>
          <a:xfrm>
            <a:off x="7715250" y="3903292"/>
            <a:ext cx="5143500" cy="2677160"/>
          </a:xfrm>
          <a:solidFill>
            <a:schemeClr val="accent3">
              <a:lumMod val="75000"/>
            </a:schemeClr>
          </a:solidFill>
        </p:spPr>
        <p:txBody>
          <a:bodyPr/>
          <a:lstStyle>
            <a:lvl1pPr algn="ctr">
              <a:buNone/>
              <a:defRPr sz="1700"/>
            </a:lvl1pPr>
          </a:lstStyle>
          <a:p>
            <a:r>
              <a:rPr lang="en-US"/>
              <a:t>Click icon to add picture</a:t>
            </a:r>
            <a:endParaRPr lang="en-US" dirty="0"/>
          </a:p>
        </p:txBody>
      </p:sp>
      <p:sp>
        <p:nvSpPr>
          <p:cNvPr id="9" name="Picture Placeholder 13">
            <a:extLst>
              <a:ext uri="{FF2B5EF4-FFF2-40B4-BE49-F238E27FC236}">
                <a16:creationId xmlns:a16="http://schemas.microsoft.com/office/drawing/2014/main" id="{827A95C0-AE8D-46E1-9EF9-64504CBEF99E}"/>
              </a:ext>
            </a:extLst>
          </p:cNvPr>
          <p:cNvSpPr>
            <a:spLocks noGrp="1"/>
          </p:cNvSpPr>
          <p:nvPr>
            <p:ph type="pic" sz="quarter" idx="14"/>
          </p:nvPr>
        </p:nvSpPr>
        <p:spPr>
          <a:xfrm>
            <a:off x="7715250" y="811425"/>
            <a:ext cx="5143500" cy="2677160"/>
          </a:xfrm>
          <a:solidFill>
            <a:schemeClr val="accent3">
              <a:lumMod val="75000"/>
            </a:schemeClr>
          </a:solidFill>
        </p:spPr>
        <p:txBody>
          <a:bodyPr/>
          <a:lstStyle>
            <a:lvl1pPr algn="ctr">
              <a:buNone/>
              <a:defRPr sz="1700"/>
            </a:lvl1pPr>
          </a:lstStyle>
          <a:p>
            <a:r>
              <a:rPr lang="en-US"/>
              <a:t>Click icon to add picture</a:t>
            </a:r>
            <a:endParaRPr lang="en-US" dirty="0"/>
          </a:p>
        </p:txBody>
      </p:sp>
      <p:pic>
        <p:nvPicPr>
          <p:cNvPr id="2" name="Graphic 1">
            <a:extLst>
              <a:ext uri="{FF2B5EF4-FFF2-40B4-BE49-F238E27FC236}">
                <a16:creationId xmlns:a16="http://schemas.microsoft.com/office/drawing/2014/main" id="{074AC9B3-247D-45E3-9C91-C248ADAFBAF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6800850"/>
            <a:ext cx="13716000" cy="971550"/>
          </a:xfrm>
          <a:prstGeom prst="rect">
            <a:avLst/>
          </a:prstGeom>
        </p:spPr>
      </p:pic>
      <p:sp>
        <p:nvSpPr>
          <p:cNvPr id="3" name="Title 2">
            <a:extLst>
              <a:ext uri="{FF2B5EF4-FFF2-40B4-BE49-F238E27FC236}">
                <a16:creationId xmlns:a16="http://schemas.microsoft.com/office/drawing/2014/main" id="{BB8295CA-882D-4533-80DA-6D6EA01257A6}"/>
              </a:ext>
            </a:extLst>
          </p:cNvPr>
          <p:cNvSpPr>
            <a:spLocks noGrp="1"/>
          </p:cNvSpPr>
          <p:nvPr>
            <p:ph type="title"/>
          </p:nvPr>
        </p:nvSpPr>
        <p:spPr>
          <a:xfrm>
            <a:off x="857250" y="811423"/>
            <a:ext cx="6000750" cy="1347576"/>
          </a:xfrm>
        </p:spPr>
        <p:txBody>
          <a:bodyPr vert="horz" lIns="102724" tIns="51371" rIns="102724" bIns="51371" rtlCol="0" anchor="t">
            <a:normAutofit/>
          </a:bodyPr>
          <a:lstStyle>
            <a:lvl1pPr>
              <a:defRPr lang="en-US" sz="4600">
                <a:solidFill>
                  <a:schemeClr val="accent1"/>
                </a:solidFill>
                <a:ea typeface="+mn-ea"/>
                <a:cs typeface="+mn-cs"/>
              </a:defRPr>
            </a:lvl1pPr>
          </a:lstStyle>
          <a:p>
            <a:pPr marL="0" lvl="0" indent="0">
              <a:spcBef>
                <a:spcPts val="1128"/>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2748855567"/>
      </p:ext>
    </p:extLst>
  </p:cSld>
  <p:clrMapOvr>
    <a:masterClrMapping/>
  </p:clrMapOvr>
  <p:extLst>
    <p:ext uri="{DCECCB84-F9BA-43D5-87BE-67443E8EF086}">
      <p15:sldGuideLst xmlns:p15="http://schemas.microsoft.com/office/powerpoint/2012/main">
        <p15:guide id="1" orient="horz" pos="3672" userDrawn="1">
          <p15:clr>
            <a:srgbClr val="FBAE40"/>
          </p15:clr>
        </p15:guide>
        <p15:guide id="2" pos="3840"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Right Pattern Content">
    <p:bg>
      <p:bgPr>
        <a:solidFill>
          <a:schemeClr val="accent2"/>
        </a:solidFill>
        <a:effectLst/>
      </p:bgPr>
    </p:bg>
    <p:spTree>
      <p:nvGrpSpPr>
        <p:cNvPr id="1" name=""/>
        <p:cNvGrpSpPr/>
        <p:nvPr/>
      </p:nvGrpSpPr>
      <p:grpSpPr>
        <a:xfrm>
          <a:off x="0" y="0"/>
          <a:ext cx="0" cy="0"/>
          <a:chOff x="0" y="0"/>
          <a:chExt cx="0" cy="0"/>
        </a:xfrm>
      </p:grpSpPr>
      <p:sp>
        <p:nvSpPr>
          <p:cNvPr id="12" name="Text Placeholder 15">
            <a:extLst>
              <a:ext uri="{FF2B5EF4-FFF2-40B4-BE49-F238E27FC236}">
                <a16:creationId xmlns:a16="http://schemas.microsoft.com/office/drawing/2014/main" id="{E8DBED36-2461-46D0-AF71-79E0064B3758}"/>
              </a:ext>
            </a:extLst>
          </p:cNvPr>
          <p:cNvSpPr>
            <a:spLocks noGrp="1"/>
          </p:cNvSpPr>
          <p:nvPr>
            <p:ph type="body" sz="quarter" idx="11"/>
          </p:nvPr>
        </p:nvSpPr>
        <p:spPr>
          <a:xfrm>
            <a:off x="857250" y="2159000"/>
            <a:ext cx="7286625" cy="3713480"/>
          </a:xfrm>
        </p:spPr>
        <p:txBody>
          <a:bodyPr/>
          <a:lstStyle>
            <a:lvl1pPr marL="0" indent="0">
              <a:buNone/>
              <a:defRPr sz="2000" b="1">
                <a:solidFill>
                  <a:schemeClr val="tx1"/>
                </a:solidFill>
              </a:defRPr>
            </a:lvl1pPr>
            <a:lvl2pPr marL="318454" indent="-318454">
              <a:spcBef>
                <a:spcPts val="1128"/>
              </a:spcBef>
              <a:defRPr sz="2000">
                <a:solidFill>
                  <a:schemeClr val="tx1"/>
                </a:solidFill>
              </a:defRPr>
            </a:lvl2pPr>
          </a:lstStyle>
          <a:p>
            <a:pPr lvl="0"/>
            <a:r>
              <a:rPr lang="en-US"/>
              <a:t>Click to edit Master text styles</a:t>
            </a:r>
          </a:p>
          <a:p>
            <a:pPr lvl="1"/>
            <a:r>
              <a:rPr lang="en-US"/>
              <a:t>Second level</a:t>
            </a:r>
          </a:p>
        </p:txBody>
      </p:sp>
      <p:pic>
        <p:nvPicPr>
          <p:cNvPr id="8" name="Graphic 7" hidden="1">
            <a:extLst>
              <a:ext uri="{FF2B5EF4-FFF2-40B4-BE49-F238E27FC236}">
                <a16:creationId xmlns:a16="http://schemas.microsoft.com/office/drawing/2014/main" id="{606CCDFE-8488-471E-A2E2-3C7504F25FF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713186" y="0"/>
            <a:ext cx="4002893" cy="7772400"/>
          </a:xfrm>
          <a:prstGeom prst="rect">
            <a:avLst/>
          </a:prstGeom>
        </p:spPr>
      </p:pic>
      <p:pic>
        <p:nvPicPr>
          <p:cNvPr id="7" name="Graphic 6">
            <a:extLst>
              <a:ext uri="{FF2B5EF4-FFF2-40B4-BE49-F238E27FC236}">
                <a16:creationId xmlns:a16="http://schemas.microsoft.com/office/drawing/2014/main" id="{9A7A9776-2781-49A6-AD44-CE45C0543F4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429750" y="0"/>
            <a:ext cx="4286250" cy="7772400"/>
          </a:xfrm>
          <a:prstGeom prst="rect">
            <a:avLst/>
          </a:prstGeom>
        </p:spPr>
      </p:pic>
      <p:sp>
        <p:nvSpPr>
          <p:cNvPr id="2" name="Title 1">
            <a:extLst>
              <a:ext uri="{FF2B5EF4-FFF2-40B4-BE49-F238E27FC236}">
                <a16:creationId xmlns:a16="http://schemas.microsoft.com/office/drawing/2014/main" id="{EA2FE0FB-930A-4056-8430-A6353A5DA863}"/>
              </a:ext>
            </a:extLst>
          </p:cNvPr>
          <p:cNvSpPr>
            <a:spLocks noGrp="1"/>
          </p:cNvSpPr>
          <p:nvPr>
            <p:ph type="title"/>
          </p:nvPr>
        </p:nvSpPr>
        <p:spPr>
          <a:xfrm>
            <a:off x="857250" y="811423"/>
            <a:ext cx="7286625" cy="1347576"/>
          </a:xfrm>
        </p:spPr>
        <p:txBody>
          <a:bodyPr vert="horz" lIns="102724" tIns="51371" rIns="102724" bIns="51371" rtlCol="0" anchor="t">
            <a:normAutofit/>
          </a:bodyPr>
          <a:lstStyle>
            <a:lvl1pPr>
              <a:defRPr lang="en-US" sz="4600">
                <a:ea typeface="+mn-ea"/>
                <a:cs typeface="+mn-cs"/>
              </a:defRPr>
            </a:lvl1pPr>
          </a:lstStyle>
          <a:p>
            <a:pPr marL="0" lvl="0" indent="0">
              <a:spcBef>
                <a:spcPts val="1128"/>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1381561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2240" userDrawn="1">
          <p15:clr>
            <a:srgbClr val="5ACBF0"/>
          </p15:clr>
        </p15:guide>
        <p15:guide id="4" orient="horz" pos="2487" userDrawn="1">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Right Pattern Content Yellow">
    <p:bg>
      <p:bgPr>
        <a:solidFill>
          <a:schemeClr val="accent3"/>
        </a:solidFill>
        <a:effectLst/>
      </p:bgPr>
    </p:bg>
    <p:spTree>
      <p:nvGrpSpPr>
        <p:cNvPr id="1" name=""/>
        <p:cNvGrpSpPr/>
        <p:nvPr/>
      </p:nvGrpSpPr>
      <p:grpSpPr>
        <a:xfrm>
          <a:off x="0" y="0"/>
          <a:ext cx="0" cy="0"/>
          <a:chOff x="0" y="0"/>
          <a:chExt cx="0" cy="0"/>
        </a:xfrm>
      </p:grpSpPr>
      <p:sp>
        <p:nvSpPr>
          <p:cNvPr id="12" name="Text Placeholder 15">
            <a:extLst>
              <a:ext uri="{FF2B5EF4-FFF2-40B4-BE49-F238E27FC236}">
                <a16:creationId xmlns:a16="http://schemas.microsoft.com/office/drawing/2014/main" id="{E8DBED36-2461-46D0-AF71-79E0064B3758}"/>
              </a:ext>
            </a:extLst>
          </p:cNvPr>
          <p:cNvSpPr>
            <a:spLocks noGrp="1"/>
          </p:cNvSpPr>
          <p:nvPr>
            <p:ph type="body" sz="quarter" idx="11"/>
          </p:nvPr>
        </p:nvSpPr>
        <p:spPr>
          <a:xfrm>
            <a:off x="857250" y="2159000"/>
            <a:ext cx="7286625" cy="3713480"/>
          </a:xfrm>
        </p:spPr>
        <p:txBody>
          <a:bodyPr/>
          <a:lstStyle>
            <a:lvl1pPr marL="0" indent="0">
              <a:buNone/>
              <a:defRPr sz="2000" b="1">
                <a:solidFill>
                  <a:schemeClr val="accent1"/>
                </a:solidFill>
              </a:defRPr>
            </a:lvl1pPr>
            <a:lvl2pPr marL="318454" indent="-318454">
              <a:spcBef>
                <a:spcPts val="1128"/>
              </a:spcBef>
              <a:defRPr sz="2000">
                <a:solidFill>
                  <a:schemeClr val="accent1"/>
                </a:solidFill>
              </a:defRPr>
            </a:lvl2pPr>
          </a:lstStyle>
          <a:p>
            <a:pPr lvl="0"/>
            <a:r>
              <a:rPr lang="en-US"/>
              <a:t>Click to edit Master text styles</a:t>
            </a:r>
          </a:p>
          <a:p>
            <a:pPr lvl="1"/>
            <a:r>
              <a:rPr lang="en-US"/>
              <a:t>Second level</a:t>
            </a:r>
          </a:p>
        </p:txBody>
      </p:sp>
      <p:pic>
        <p:nvPicPr>
          <p:cNvPr id="8" name="Graphic 7" hidden="1">
            <a:extLst>
              <a:ext uri="{FF2B5EF4-FFF2-40B4-BE49-F238E27FC236}">
                <a16:creationId xmlns:a16="http://schemas.microsoft.com/office/drawing/2014/main" id="{606CCDFE-8488-471E-A2E2-3C7504F25FF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713186" y="0"/>
            <a:ext cx="4002893" cy="7772400"/>
          </a:xfrm>
          <a:prstGeom prst="rect">
            <a:avLst/>
          </a:prstGeom>
        </p:spPr>
      </p:pic>
      <p:pic>
        <p:nvPicPr>
          <p:cNvPr id="7" name="Graphic 6">
            <a:extLst>
              <a:ext uri="{FF2B5EF4-FFF2-40B4-BE49-F238E27FC236}">
                <a16:creationId xmlns:a16="http://schemas.microsoft.com/office/drawing/2014/main" id="{9A7A9776-2781-49A6-AD44-CE45C0543F4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429750" y="0"/>
            <a:ext cx="4286250" cy="7772400"/>
          </a:xfrm>
          <a:prstGeom prst="rect">
            <a:avLst/>
          </a:prstGeom>
        </p:spPr>
      </p:pic>
      <p:sp>
        <p:nvSpPr>
          <p:cNvPr id="2" name="Title 1">
            <a:extLst>
              <a:ext uri="{FF2B5EF4-FFF2-40B4-BE49-F238E27FC236}">
                <a16:creationId xmlns:a16="http://schemas.microsoft.com/office/drawing/2014/main" id="{EA2FE0FB-930A-4056-8430-A6353A5DA863}"/>
              </a:ext>
            </a:extLst>
          </p:cNvPr>
          <p:cNvSpPr>
            <a:spLocks noGrp="1"/>
          </p:cNvSpPr>
          <p:nvPr>
            <p:ph type="title"/>
          </p:nvPr>
        </p:nvSpPr>
        <p:spPr>
          <a:xfrm>
            <a:off x="857250" y="811423"/>
            <a:ext cx="7286625" cy="1347576"/>
          </a:xfrm>
        </p:spPr>
        <p:txBody>
          <a:bodyPr vert="horz" lIns="102724" tIns="51371" rIns="102724" bIns="51371" rtlCol="0" anchor="t">
            <a:normAutofit/>
          </a:bodyPr>
          <a:lstStyle>
            <a:lvl1pPr>
              <a:defRPr lang="en-US" sz="4600">
                <a:solidFill>
                  <a:schemeClr val="accent1"/>
                </a:solidFill>
                <a:ea typeface="+mn-ea"/>
                <a:cs typeface="+mn-cs"/>
              </a:defRPr>
            </a:lvl1pPr>
          </a:lstStyle>
          <a:p>
            <a:pPr marL="0" lvl="0" indent="0">
              <a:spcBef>
                <a:spcPts val="1128"/>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3568880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2240" userDrawn="1">
          <p15:clr>
            <a:srgbClr val="5ACBF0"/>
          </p15:clr>
        </p15:guide>
        <p15:guide id="4" orient="horz" pos="2487" userDrawn="1">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Left Pattern Content">
    <p:bg>
      <p:bgPr>
        <a:solidFill>
          <a:schemeClr val="accent2"/>
        </a:solidFill>
        <a:effectLst/>
      </p:bgPr>
    </p:bg>
    <p:spTree>
      <p:nvGrpSpPr>
        <p:cNvPr id="1" name=""/>
        <p:cNvGrpSpPr/>
        <p:nvPr/>
      </p:nvGrpSpPr>
      <p:grpSpPr>
        <a:xfrm>
          <a:off x="0" y="0"/>
          <a:ext cx="0" cy="0"/>
          <a:chOff x="0" y="0"/>
          <a:chExt cx="0" cy="0"/>
        </a:xfrm>
      </p:grpSpPr>
      <p:sp>
        <p:nvSpPr>
          <p:cNvPr id="12" name="Text Placeholder 15">
            <a:extLst>
              <a:ext uri="{FF2B5EF4-FFF2-40B4-BE49-F238E27FC236}">
                <a16:creationId xmlns:a16="http://schemas.microsoft.com/office/drawing/2014/main" id="{E8DBED36-2461-46D0-AF71-79E0064B3758}"/>
              </a:ext>
            </a:extLst>
          </p:cNvPr>
          <p:cNvSpPr>
            <a:spLocks noGrp="1"/>
          </p:cNvSpPr>
          <p:nvPr>
            <p:ph type="body" sz="quarter" idx="11"/>
          </p:nvPr>
        </p:nvSpPr>
        <p:spPr>
          <a:xfrm>
            <a:off x="5100656" y="2159000"/>
            <a:ext cx="7825202" cy="3713480"/>
          </a:xfrm>
        </p:spPr>
        <p:txBody>
          <a:bodyPr/>
          <a:lstStyle>
            <a:lvl1pPr marL="0" indent="0">
              <a:buNone/>
              <a:defRPr sz="2000" b="1">
                <a:solidFill>
                  <a:schemeClr val="tx1"/>
                </a:solidFill>
              </a:defRPr>
            </a:lvl1pPr>
            <a:lvl2pPr marL="318454" indent="-318454">
              <a:spcBef>
                <a:spcPts val="1128"/>
              </a:spcBef>
              <a:defRPr sz="2000">
                <a:solidFill>
                  <a:schemeClr val="tx1"/>
                </a:solidFill>
              </a:defRPr>
            </a:lvl2pPr>
          </a:lstStyle>
          <a:p>
            <a:pPr lvl="0"/>
            <a:r>
              <a:rPr lang="en-US"/>
              <a:t>Click to edit Master text styles</a:t>
            </a:r>
          </a:p>
          <a:p>
            <a:pPr lvl="1"/>
            <a:r>
              <a:rPr lang="en-US"/>
              <a:t>Second level</a:t>
            </a:r>
          </a:p>
        </p:txBody>
      </p:sp>
      <p:pic>
        <p:nvPicPr>
          <p:cNvPr id="13" name="Graphic 12" hidden="1">
            <a:extLst>
              <a:ext uri="{FF2B5EF4-FFF2-40B4-BE49-F238E27FC236}">
                <a16:creationId xmlns:a16="http://schemas.microsoft.com/office/drawing/2014/main" id="{8393C3A4-D09E-47EB-B9F0-C1DDDEB3B18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H="1">
            <a:off x="0" y="0"/>
            <a:ext cx="4286250" cy="7772400"/>
          </a:xfrm>
          <a:prstGeom prst="rect">
            <a:avLst/>
          </a:prstGeom>
        </p:spPr>
      </p:pic>
      <p:pic>
        <p:nvPicPr>
          <p:cNvPr id="8" name="Graphic 7">
            <a:extLst>
              <a:ext uri="{FF2B5EF4-FFF2-40B4-BE49-F238E27FC236}">
                <a16:creationId xmlns:a16="http://schemas.microsoft.com/office/drawing/2014/main" id="{B829B5F1-1C12-4A1B-A83C-BFE17D26D9C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0"/>
            <a:ext cx="4286250" cy="7772400"/>
          </a:xfrm>
          <a:prstGeom prst="rect">
            <a:avLst/>
          </a:prstGeom>
        </p:spPr>
      </p:pic>
      <p:sp>
        <p:nvSpPr>
          <p:cNvPr id="2" name="Title 1">
            <a:extLst>
              <a:ext uri="{FF2B5EF4-FFF2-40B4-BE49-F238E27FC236}">
                <a16:creationId xmlns:a16="http://schemas.microsoft.com/office/drawing/2014/main" id="{0D62E947-C679-46EB-896A-20E355781CAF}"/>
              </a:ext>
            </a:extLst>
          </p:cNvPr>
          <p:cNvSpPr>
            <a:spLocks noGrp="1"/>
          </p:cNvSpPr>
          <p:nvPr>
            <p:ph type="title"/>
          </p:nvPr>
        </p:nvSpPr>
        <p:spPr>
          <a:xfrm>
            <a:off x="5100656" y="811423"/>
            <a:ext cx="7825202" cy="1347576"/>
          </a:xfrm>
        </p:spPr>
        <p:txBody>
          <a:bodyPr vert="horz" lIns="102724" tIns="51371" rIns="102724" bIns="51371" rtlCol="0" anchor="t">
            <a:normAutofit/>
          </a:bodyPr>
          <a:lstStyle>
            <a:lvl1pPr>
              <a:defRPr lang="en-US" sz="4600" i="0" cap="none" spc="-56" baseline="0">
                <a:ln w="3175">
                  <a:noFill/>
                </a:ln>
                <a:solidFill>
                  <a:schemeClr val="tx1"/>
                </a:solidFill>
                <a:effectLst/>
                <a:ea typeface="+mn-ea"/>
                <a:cs typeface="Segoe UI" pitchFamily="34" charset="0"/>
              </a:defRPr>
            </a:lvl1pPr>
          </a:lstStyle>
          <a:p>
            <a:pPr marL="0" lvl="0" indent="0">
              <a:spcBef>
                <a:spcPts val="1128"/>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3659428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2856" userDrawn="1">
          <p15:clr>
            <a:srgbClr val="5ACBF0"/>
          </p15:clr>
        </p15:guide>
        <p15:guide id="3" orient="horz" pos="2240" userDrawn="1">
          <p15:clr>
            <a:srgbClr val="5ACBF0"/>
          </p15:clr>
        </p15:guide>
        <p15:guide id="4" orient="horz" pos="2487" userDrawn="1">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Left Pattern Content Yellow">
    <p:bg>
      <p:bgPr>
        <a:solidFill>
          <a:schemeClr val="accent3"/>
        </a:solidFill>
        <a:effectLst/>
      </p:bgPr>
    </p:bg>
    <p:spTree>
      <p:nvGrpSpPr>
        <p:cNvPr id="1" name=""/>
        <p:cNvGrpSpPr/>
        <p:nvPr/>
      </p:nvGrpSpPr>
      <p:grpSpPr>
        <a:xfrm>
          <a:off x="0" y="0"/>
          <a:ext cx="0" cy="0"/>
          <a:chOff x="0" y="0"/>
          <a:chExt cx="0" cy="0"/>
        </a:xfrm>
      </p:grpSpPr>
      <p:sp>
        <p:nvSpPr>
          <p:cNvPr id="12" name="Text Placeholder 15">
            <a:extLst>
              <a:ext uri="{FF2B5EF4-FFF2-40B4-BE49-F238E27FC236}">
                <a16:creationId xmlns:a16="http://schemas.microsoft.com/office/drawing/2014/main" id="{E8DBED36-2461-46D0-AF71-79E0064B3758}"/>
              </a:ext>
            </a:extLst>
          </p:cNvPr>
          <p:cNvSpPr>
            <a:spLocks noGrp="1"/>
          </p:cNvSpPr>
          <p:nvPr>
            <p:ph type="body" sz="quarter" idx="11"/>
          </p:nvPr>
        </p:nvSpPr>
        <p:spPr>
          <a:xfrm>
            <a:off x="5100656" y="2159000"/>
            <a:ext cx="7825202" cy="3713480"/>
          </a:xfrm>
        </p:spPr>
        <p:txBody>
          <a:bodyPr/>
          <a:lstStyle>
            <a:lvl1pPr marL="0" indent="0">
              <a:buNone/>
              <a:defRPr sz="2000" b="1">
                <a:solidFill>
                  <a:schemeClr val="accent1"/>
                </a:solidFill>
              </a:defRPr>
            </a:lvl1pPr>
            <a:lvl2pPr marL="318454" indent="-318454">
              <a:spcBef>
                <a:spcPts val="1128"/>
              </a:spcBef>
              <a:defRPr sz="2000">
                <a:solidFill>
                  <a:schemeClr val="accent1"/>
                </a:solidFill>
              </a:defRPr>
            </a:lvl2pPr>
          </a:lstStyle>
          <a:p>
            <a:pPr lvl="0"/>
            <a:r>
              <a:rPr lang="en-US"/>
              <a:t>Click to edit Master text styles</a:t>
            </a:r>
          </a:p>
          <a:p>
            <a:pPr lvl="1"/>
            <a:r>
              <a:rPr lang="en-US"/>
              <a:t>Second level</a:t>
            </a:r>
          </a:p>
        </p:txBody>
      </p:sp>
      <p:pic>
        <p:nvPicPr>
          <p:cNvPr id="13" name="Graphic 12" hidden="1">
            <a:extLst>
              <a:ext uri="{FF2B5EF4-FFF2-40B4-BE49-F238E27FC236}">
                <a16:creationId xmlns:a16="http://schemas.microsoft.com/office/drawing/2014/main" id="{8393C3A4-D09E-47EB-B9F0-C1DDDEB3B18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H="1">
            <a:off x="0" y="0"/>
            <a:ext cx="4286250" cy="7772400"/>
          </a:xfrm>
          <a:prstGeom prst="rect">
            <a:avLst/>
          </a:prstGeom>
        </p:spPr>
      </p:pic>
      <p:pic>
        <p:nvPicPr>
          <p:cNvPr id="8" name="Graphic 7">
            <a:extLst>
              <a:ext uri="{FF2B5EF4-FFF2-40B4-BE49-F238E27FC236}">
                <a16:creationId xmlns:a16="http://schemas.microsoft.com/office/drawing/2014/main" id="{B829B5F1-1C12-4A1B-A83C-BFE17D26D9C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0"/>
            <a:ext cx="4286250" cy="7772400"/>
          </a:xfrm>
          <a:prstGeom prst="rect">
            <a:avLst/>
          </a:prstGeom>
        </p:spPr>
      </p:pic>
      <p:sp>
        <p:nvSpPr>
          <p:cNvPr id="2" name="Title 1">
            <a:extLst>
              <a:ext uri="{FF2B5EF4-FFF2-40B4-BE49-F238E27FC236}">
                <a16:creationId xmlns:a16="http://schemas.microsoft.com/office/drawing/2014/main" id="{0D62E947-C679-46EB-896A-20E355781CAF}"/>
              </a:ext>
            </a:extLst>
          </p:cNvPr>
          <p:cNvSpPr>
            <a:spLocks noGrp="1"/>
          </p:cNvSpPr>
          <p:nvPr>
            <p:ph type="title"/>
          </p:nvPr>
        </p:nvSpPr>
        <p:spPr>
          <a:xfrm>
            <a:off x="5100656" y="811423"/>
            <a:ext cx="7825202" cy="1347576"/>
          </a:xfrm>
        </p:spPr>
        <p:txBody>
          <a:bodyPr vert="horz" lIns="102724" tIns="51371" rIns="102724" bIns="51371" rtlCol="0" anchor="t">
            <a:normAutofit/>
          </a:bodyPr>
          <a:lstStyle>
            <a:lvl1pPr>
              <a:defRPr lang="en-US" sz="4600" i="0" cap="none" spc="-56" baseline="0">
                <a:ln w="3175">
                  <a:noFill/>
                </a:ln>
                <a:solidFill>
                  <a:schemeClr val="accent1"/>
                </a:solidFill>
                <a:effectLst/>
                <a:ea typeface="+mn-ea"/>
                <a:cs typeface="Segoe UI" pitchFamily="34" charset="0"/>
              </a:defRPr>
            </a:lvl1pPr>
          </a:lstStyle>
          <a:p>
            <a:pPr marL="0" lvl="0" indent="0">
              <a:spcBef>
                <a:spcPts val="1128"/>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1607938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2856" userDrawn="1">
          <p15:clr>
            <a:srgbClr val="5ACBF0"/>
          </p15:clr>
        </p15:guide>
        <p15:guide id="3" orient="horz" pos="2240" userDrawn="1">
          <p15:clr>
            <a:srgbClr val="5ACBF0"/>
          </p15:clr>
        </p15:guide>
        <p15:guide id="4" orient="horz" pos="2487" userDrawn="1">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35831" y="1937708"/>
            <a:ext cx="11830050" cy="3233102"/>
          </a:xfrm>
        </p:spPr>
        <p:txBody>
          <a:bodyPr anchor="b"/>
          <a:lstStyle>
            <a:lvl1pPr>
              <a:defRPr sz="6800"/>
            </a:lvl1pPr>
          </a:lstStyle>
          <a:p>
            <a:r>
              <a:rPr lang="en-US"/>
              <a:t>Click to edit Master title style</a:t>
            </a:r>
          </a:p>
        </p:txBody>
      </p:sp>
      <p:sp>
        <p:nvSpPr>
          <p:cNvPr id="3" name="Text Placeholder 2"/>
          <p:cNvSpPr>
            <a:spLocks noGrp="1"/>
          </p:cNvSpPr>
          <p:nvPr>
            <p:ph type="body" idx="1"/>
          </p:nvPr>
        </p:nvSpPr>
        <p:spPr>
          <a:xfrm>
            <a:off x="935831" y="5201393"/>
            <a:ext cx="11830050" cy="1700212"/>
          </a:xfrm>
        </p:spPr>
        <p:txBody>
          <a:bodyPr/>
          <a:lstStyle>
            <a:lvl1pPr marL="0" indent="0">
              <a:buNone/>
              <a:defRPr sz="2700">
                <a:solidFill>
                  <a:schemeClr val="tx1">
                    <a:tint val="75000"/>
                  </a:schemeClr>
                </a:solidFill>
              </a:defRPr>
            </a:lvl1pPr>
            <a:lvl2pPr marL="510712" indent="0">
              <a:buNone/>
              <a:defRPr sz="2300">
                <a:solidFill>
                  <a:schemeClr val="tx1">
                    <a:tint val="75000"/>
                  </a:schemeClr>
                </a:solidFill>
              </a:defRPr>
            </a:lvl2pPr>
            <a:lvl3pPr marL="1021458" indent="0">
              <a:buNone/>
              <a:defRPr sz="2000">
                <a:solidFill>
                  <a:schemeClr val="tx1">
                    <a:tint val="75000"/>
                  </a:schemeClr>
                </a:solidFill>
              </a:defRPr>
            </a:lvl3pPr>
            <a:lvl4pPr marL="1532145" indent="0">
              <a:buNone/>
              <a:defRPr sz="1700">
                <a:solidFill>
                  <a:schemeClr val="tx1">
                    <a:tint val="75000"/>
                  </a:schemeClr>
                </a:solidFill>
              </a:defRPr>
            </a:lvl4pPr>
            <a:lvl5pPr marL="2042903" indent="0">
              <a:buNone/>
              <a:defRPr sz="1700">
                <a:solidFill>
                  <a:schemeClr val="tx1">
                    <a:tint val="75000"/>
                  </a:schemeClr>
                </a:solidFill>
              </a:defRPr>
            </a:lvl5pPr>
            <a:lvl6pPr marL="2553642" indent="0">
              <a:buNone/>
              <a:defRPr sz="1700">
                <a:solidFill>
                  <a:schemeClr val="tx1">
                    <a:tint val="75000"/>
                  </a:schemeClr>
                </a:solidFill>
              </a:defRPr>
            </a:lvl6pPr>
            <a:lvl7pPr marL="3064353" indent="0">
              <a:buNone/>
              <a:defRPr sz="1700">
                <a:solidFill>
                  <a:schemeClr val="tx1">
                    <a:tint val="75000"/>
                  </a:schemeClr>
                </a:solidFill>
              </a:defRPr>
            </a:lvl7pPr>
            <a:lvl8pPr marL="3575076" indent="0">
              <a:buNone/>
              <a:defRPr sz="1700">
                <a:solidFill>
                  <a:schemeClr val="tx1">
                    <a:tint val="75000"/>
                  </a:schemeClr>
                </a:solidFill>
              </a:defRPr>
            </a:lvl8pPr>
            <a:lvl9pPr marL="4085802" indent="0">
              <a:buNone/>
              <a:defRPr sz="1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0626775-7569-49EB-A76F-98105EF6F07C}" type="datetimeFigureOut">
              <a:rPr lang="en-US" smtClean="0"/>
              <a:t>4/24/2025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50A2F-8C97-4F0E-827A-14396CB61184}" type="slidenum">
              <a:rPr lang="en-US" smtClean="0"/>
              <a:t>‹#›</a:t>
            </a:fld>
            <a:endParaRPr lang="en-US"/>
          </a:p>
        </p:txBody>
      </p:sp>
    </p:spTree>
    <p:extLst>
      <p:ext uri="{BB962C8B-B14F-4D97-AF65-F5344CB8AC3E}">
        <p14:creationId xmlns:p14="http://schemas.microsoft.com/office/powerpoint/2010/main" val="6147009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fetti Content Purple">
    <p:bg>
      <p:bgPr>
        <a:solidFill>
          <a:schemeClr val="accent1"/>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D9303A2-B30A-054C-B809-053B909E125F}"/>
              </a:ext>
            </a:extLst>
          </p:cNvPr>
          <p:cNvSpPr>
            <a:spLocks noGrp="1"/>
          </p:cNvSpPr>
          <p:nvPr>
            <p:ph type="title" hasCustomPrompt="1"/>
          </p:nvPr>
        </p:nvSpPr>
        <p:spPr>
          <a:xfrm>
            <a:off x="1715966" y="2221026"/>
            <a:ext cx="10284072" cy="715068"/>
          </a:xfrm>
          <a:noFill/>
        </p:spPr>
        <p:txBody>
          <a:bodyPr wrap="square" lIns="0" tIns="0" rIns="0" bIns="0" anchor="b" anchorCtr="0">
            <a:spAutoFit/>
          </a:bodyPr>
          <a:lstStyle>
            <a:lvl1pPr algn="ctr" defTabSz="1047878" rtl="0" eaLnBrk="1" latinLnBrk="0" hangingPunct="1">
              <a:lnSpc>
                <a:spcPct val="100000"/>
              </a:lnSpc>
              <a:spcBef>
                <a:spcPct val="0"/>
              </a:spcBef>
              <a:buNone/>
              <a:defRPr lang="en-US" sz="4600" b="1" i="0" kern="1200" cap="none" spc="-56" baseline="0" dirty="0">
                <a:ln w="3175">
                  <a:noFill/>
                </a:ln>
                <a:solidFill>
                  <a:schemeClr val="accent3"/>
                </a:solidFill>
                <a:effectLst/>
                <a:latin typeface="+mn-lt"/>
                <a:ea typeface="+mn-ea"/>
                <a:cs typeface="Segoe UI" pitchFamily="34" charset="0"/>
              </a:defRPr>
            </a:lvl1pPr>
          </a:lstStyle>
          <a:p>
            <a:r>
              <a:rPr lang="en-US" dirty="0"/>
              <a:t>Section title with border</a:t>
            </a:r>
          </a:p>
        </p:txBody>
      </p:sp>
      <p:sp>
        <p:nvSpPr>
          <p:cNvPr id="6" name="Text Placeholder 4">
            <a:extLst>
              <a:ext uri="{FF2B5EF4-FFF2-40B4-BE49-F238E27FC236}">
                <a16:creationId xmlns:a16="http://schemas.microsoft.com/office/drawing/2014/main" id="{10F58DD1-3970-D84D-8040-EF33B0971D59}"/>
              </a:ext>
            </a:extLst>
          </p:cNvPr>
          <p:cNvSpPr>
            <a:spLocks noGrp="1"/>
          </p:cNvSpPr>
          <p:nvPr>
            <p:ph type="body" sz="quarter" idx="12" hasCustomPrompt="1"/>
          </p:nvPr>
        </p:nvSpPr>
        <p:spPr>
          <a:xfrm>
            <a:off x="2470847" y="3695556"/>
            <a:ext cx="8774310" cy="1739391"/>
          </a:xfrm>
          <a:prstGeom prst="rect">
            <a:avLst/>
          </a:prstGeom>
          <a:noFill/>
        </p:spPr>
        <p:txBody>
          <a:bodyPr wrap="square" lIns="0" tIns="0" rIns="0" bIns="0">
            <a:noAutofit/>
          </a:bodyPr>
          <a:lstStyle>
            <a:lvl1pPr marL="0" indent="0" algn="ctr">
              <a:spcBef>
                <a:spcPts val="0"/>
              </a:spcBef>
              <a:spcAft>
                <a:spcPts val="0"/>
              </a:spcAft>
              <a:buFont typeface="Arial" panose="020B0604020202020204" pitchFamily="34" charset="0"/>
              <a:buNone/>
              <a:defRPr lang="en-US" sz="2000" kern="1200" dirty="0">
                <a:solidFill>
                  <a:schemeClr val="tx1"/>
                </a:solidFill>
                <a:latin typeface="+mn-lt"/>
                <a:ea typeface="+mn-ea"/>
                <a:cs typeface="+mn-cs"/>
              </a:defRPr>
            </a:lvl1pPr>
          </a:lstStyle>
          <a:p>
            <a:pPr lvl="0"/>
            <a:r>
              <a:rPr lang="en-US" dirty="0"/>
              <a:t>Insert content here</a:t>
            </a:r>
          </a:p>
        </p:txBody>
      </p:sp>
      <p:pic>
        <p:nvPicPr>
          <p:cNvPr id="3" name="Graphic 2">
            <a:extLst>
              <a:ext uri="{FF2B5EF4-FFF2-40B4-BE49-F238E27FC236}">
                <a16:creationId xmlns:a16="http://schemas.microsoft.com/office/drawing/2014/main" id="{EEE98737-74D2-46C7-8655-74871A42039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148838"/>
            <a:ext cx="13716000" cy="485775"/>
          </a:xfrm>
          <a:prstGeom prst="rect">
            <a:avLst/>
          </a:prstGeom>
        </p:spPr>
      </p:pic>
      <p:pic>
        <p:nvPicPr>
          <p:cNvPr id="4" name="Graphic 3">
            <a:extLst>
              <a:ext uri="{FF2B5EF4-FFF2-40B4-BE49-F238E27FC236}">
                <a16:creationId xmlns:a16="http://schemas.microsoft.com/office/drawing/2014/main" id="{7146B861-BC3C-4898-95DE-944AB08755D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7186170"/>
            <a:ext cx="13716000" cy="485775"/>
          </a:xfrm>
          <a:prstGeom prst="rect">
            <a:avLst/>
          </a:prstGeom>
        </p:spPr>
      </p:pic>
    </p:spTree>
    <p:extLst>
      <p:ext uri="{BB962C8B-B14F-4D97-AF65-F5344CB8AC3E}">
        <p14:creationId xmlns:p14="http://schemas.microsoft.com/office/powerpoint/2010/main" val="2680852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04" userDrawn="1">
          <p15:clr>
            <a:srgbClr val="FBAE40"/>
          </p15:clr>
        </p15:guide>
        <p15:guide id="2" pos="6127">
          <p15:clr>
            <a:srgbClr val="5ACBF0"/>
          </p15:clr>
        </p15:guide>
        <p15:guide id="3" orient="horz" pos="216" userDrawn="1">
          <p15:clr>
            <a:srgbClr val="5ACBF0"/>
          </p15:clr>
        </p15:guide>
        <p15:guide id="4" orient="horz" pos="1560" userDrawn="1">
          <p15:clr>
            <a:srgbClr val="5ACBF0"/>
          </p15:clr>
        </p15:guide>
        <p15:guide id="5" orient="horz" pos="3936"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fetti Content Blue">
    <p:bg>
      <p:bgPr>
        <a:solidFill>
          <a:schemeClr val="accent2"/>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D9303A2-B30A-054C-B809-053B909E125F}"/>
              </a:ext>
            </a:extLst>
          </p:cNvPr>
          <p:cNvSpPr>
            <a:spLocks noGrp="1"/>
          </p:cNvSpPr>
          <p:nvPr>
            <p:ph type="title" hasCustomPrompt="1"/>
          </p:nvPr>
        </p:nvSpPr>
        <p:spPr>
          <a:xfrm>
            <a:off x="1715966" y="2221026"/>
            <a:ext cx="10284072" cy="715068"/>
          </a:xfrm>
          <a:noFill/>
        </p:spPr>
        <p:txBody>
          <a:bodyPr wrap="square" lIns="0" tIns="0" rIns="0" bIns="0" anchor="b" anchorCtr="0">
            <a:spAutoFit/>
          </a:bodyPr>
          <a:lstStyle>
            <a:lvl1pPr algn="ctr" defTabSz="1047878" rtl="0" eaLnBrk="1" latinLnBrk="0" hangingPunct="1">
              <a:lnSpc>
                <a:spcPct val="100000"/>
              </a:lnSpc>
              <a:spcBef>
                <a:spcPct val="0"/>
              </a:spcBef>
              <a:buNone/>
              <a:defRPr lang="en-US" sz="4600" b="1" i="0" kern="1200" cap="none" spc="-56" baseline="0" dirty="0">
                <a:ln w="3175">
                  <a:noFill/>
                </a:ln>
                <a:solidFill>
                  <a:schemeClr val="tx1"/>
                </a:solidFill>
                <a:effectLst/>
                <a:latin typeface="+mn-lt"/>
                <a:ea typeface="+mn-ea"/>
                <a:cs typeface="Segoe UI" pitchFamily="34" charset="0"/>
              </a:defRPr>
            </a:lvl1pPr>
          </a:lstStyle>
          <a:p>
            <a:r>
              <a:rPr lang="en-US" dirty="0"/>
              <a:t>Section title with border</a:t>
            </a:r>
          </a:p>
        </p:txBody>
      </p:sp>
      <p:sp>
        <p:nvSpPr>
          <p:cNvPr id="6" name="Text Placeholder 4">
            <a:extLst>
              <a:ext uri="{FF2B5EF4-FFF2-40B4-BE49-F238E27FC236}">
                <a16:creationId xmlns:a16="http://schemas.microsoft.com/office/drawing/2014/main" id="{10F58DD1-3970-D84D-8040-EF33B0971D59}"/>
              </a:ext>
            </a:extLst>
          </p:cNvPr>
          <p:cNvSpPr>
            <a:spLocks noGrp="1"/>
          </p:cNvSpPr>
          <p:nvPr>
            <p:ph type="body" sz="quarter" idx="12" hasCustomPrompt="1"/>
          </p:nvPr>
        </p:nvSpPr>
        <p:spPr>
          <a:xfrm>
            <a:off x="2470847" y="3695556"/>
            <a:ext cx="8774310" cy="1739391"/>
          </a:xfrm>
          <a:prstGeom prst="rect">
            <a:avLst/>
          </a:prstGeom>
          <a:noFill/>
        </p:spPr>
        <p:txBody>
          <a:bodyPr wrap="square" lIns="0" tIns="0" rIns="0" bIns="0">
            <a:noAutofit/>
          </a:bodyPr>
          <a:lstStyle>
            <a:lvl1pPr marL="0" indent="0" algn="ctr">
              <a:spcBef>
                <a:spcPts val="0"/>
              </a:spcBef>
              <a:spcAft>
                <a:spcPts val="0"/>
              </a:spcAft>
              <a:buFont typeface="Arial" panose="020B0604020202020204" pitchFamily="34" charset="0"/>
              <a:buNone/>
              <a:defRPr lang="en-US" sz="2000" kern="1200" dirty="0">
                <a:solidFill>
                  <a:schemeClr val="tx1"/>
                </a:solidFill>
                <a:latin typeface="+mn-lt"/>
                <a:ea typeface="+mn-ea"/>
                <a:cs typeface="+mn-cs"/>
              </a:defRPr>
            </a:lvl1pPr>
          </a:lstStyle>
          <a:p>
            <a:pPr lvl="0"/>
            <a:r>
              <a:rPr lang="en-US"/>
              <a:t>Insert content here</a:t>
            </a:r>
          </a:p>
        </p:txBody>
      </p:sp>
      <p:pic>
        <p:nvPicPr>
          <p:cNvPr id="3" name="Graphic 2">
            <a:extLst>
              <a:ext uri="{FF2B5EF4-FFF2-40B4-BE49-F238E27FC236}">
                <a16:creationId xmlns:a16="http://schemas.microsoft.com/office/drawing/2014/main" id="{B4FBE5B2-2D6A-4DC6-9944-CF3D7EC50A4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148838"/>
            <a:ext cx="13716000" cy="485775"/>
          </a:xfrm>
          <a:prstGeom prst="rect">
            <a:avLst/>
          </a:prstGeom>
        </p:spPr>
      </p:pic>
      <p:pic>
        <p:nvPicPr>
          <p:cNvPr id="8" name="Graphic 7">
            <a:extLst>
              <a:ext uri="{FF2B5EF4-FFF2-40B4-BE49-F238E27FC236}">
                <a16:creationId xmlns:a16="http://schemas.microsoft.com/office/drawing/2014/main" id="{B9407BD0-C2EE-44A7-8749-433953FD1FD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7186170"/>
            <a:ext cx="13716000" cy="485775"/>
          </a:xfrm>
          <a:prstGeom prst="rect">
            <a:avLst/>
          </a:prstGeom>
        </p:spPr>
      </p:pic>
    </p:spTree>
    <p:extLst>
      <p:ext uri="{BB962C8B-B14F-4D97-AF65-F5344CB8AC3E}">
        <p14:creationId xmlns:p14="http://schemas.microsoft.com/office/powerpoint/2010/main" val="1955650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84" userDrawn="1">
          <p15:clr>
            <a:srgbClr val="FBAE40"/>
          </p15:clr>
        </p15:guide>
        <p15:guide id="2" pos="6127">
          <p15:clr>
            <a:srgbClr val="5ACBF0"/>
          </p15:clr>
        </p15:guide>
        <p15:guide id="3" orient="horz" pos="216" userDrawn="1">
          <p15:clr>
            <a:srgbClr val="5ACBF0"/>
          </p15:clr>
        </p15:guide>
        <p15:guide id="4" orient="horz" pos="4128" userDrawn="1">
          <p15:clr>
            <a:srgbClr val="5ACBF0"/>
          </p15:clr>
        </p15:guide>
        <p15:guide id="5" orient="horz" pos="3936"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ottom Pattern Black">
    <p:bg>
      <p:bgPr>
        <a:solidFill>
          <a:schemeClr val="accent1"/>
        </a:solidFill>
        <a:effectLst/>
      </p:bgPr>
    </p:bg>
    <p:spTree>
      <p:nvGrpSpPr>
        <p:cNvPr id="1" name=""/>
        <p:cNvGrpSpPr/>
        <p:nvPr/>
      </p:nvGrpSpPr>
      <p:grpSpPr>
        <a:xfrm>
          <a:off x="0" y="0"/>
          <a:ext cx="0" cy="0"/>
          <a:chOff x="0" y="0"/>
          <a:chExt cx="0" cy="0"/>
        </a:xfrm>
      </p:grpSpPr>
      <p:sp>
        <p:nvSpPr>
          <p:cNvPr id="14" name="Text Placeholder 4">
            <a:extLst>
              <a:ext uri="{FF2B5EF4-FFF2-40B4-BE49-F238E27FC236}">
                <a16:creationId xmlns:a16="http://schemas.microsoft.com/office/drawing/2014/main" id="{1EEF53A4-35A6-4E43-B220-67DA381C5910}"/>
              </a:ext>
            </a:extLst>
          </p:cNvPr>
          <p:cNvSpPr>
            <a:spLocks noGrp="1"/>
          </p:cNvSpPr>
          <p:nvPr>
            <p:ph type="body" sz="quarter" idx="12" hasCustomPrompt="1"/>
          </p:nvPr>
        </p:nvSpPr>
        <p:spPr>
          <a:xfrm>
            <a:off x="2470847" y="3695556"/>
            <a:ext cx="8774310" cy="1739391"/>
          </a:xfrm>
          <a:prstGeom prst="rect">
            <a:avLst/>
          </a:prstGeom>
          <a:noFill/>
        </p:spPr>
        <p:txBody>
          <a:bodyPr wrap="square" lIns="0" tIns="0" rIns="0" bIns="0">
            <a:noAutofit/>
          </a:bodyPr>
          <a:lstStyle>
            <a:lvl1pPr marL="0" indent="0" algn="ctr">
              <a:spcBef>
                <a:spcPts val="0"/>
              </a:spcBef>
              <a:spcAft>
                <a:spcPts val="0"/>
              </a:spcAft>
              <a:buFont typeface="Arial" panose="020B0604020202020204" pitchFamily="34" charset="0"/>
              <a:buNone/>
              <a:defRPr lang="en-US" sz="2000" kern="1200" dirty="0">
                <a:solidFill>
                  <a:schemeClr val="tx1"/>
                </a:solidFill>
                <a:latin typeface="+mn-lt"/>
                <a:ea typeface="+mn-ea"/>
                <a:cs typeface="+mn-cs"/>
              </a:defRPr>
            </a:lvl1pPr>
          </a:lstStyle>
          <a:p>
            <a:pPr lvl="0"/>
            <a:r>
              <a:rPr lang="en-US"/>
              <a:t>Insert content here</a:t>
            </a:r>
          </a:p>
        </p:txBody>
      </p:sp>
      <p:sp>
        <p:nvSpPr>
          <p:cNvPr id="5" name="Title 1">
            <a:extLst>
              <a:ext uri="{FF2B5EF4-FFF2-40B4-BE49-F238E27FC236}">
                <a16:creationId xmlns:a16="http://schemas.microsoft.com/office/drawing/2014/main" id="{07724906-4405-47F4-B533-7291B003B0A2}"/>
              </a:ext>
            </a:extLst>
          </p:cNvPr>
          <p:cNvSpPr>
            <a:spLocks noGrp="1"/>
          </p:cNvSpPr>
          <p:nvPr>
            <p:ph type="title" hasCustomPrompt="1"/>
          </p:nvPr>
        </p:nvSpPr>
        <p:spPr>
          <a:xfrm>
            <a:off x="1715966" y="2221026"/>
            <a:ext cx="10284072" cy="715068"/>
          </a:xfrm>
          <a:noFill/>
        </p:spPr>
        <p:txBody>
          <a:bodyPr wrap="square" lIns="0" tIns="0" rIns="0" bIns="0" anchor="b" anchorCtr="0">
            <a:spAutoFit/>
          </a:bodyPr>
          <a:lstStyle>
            <a:lvl1pPr algn="ctr" defTabSz="1047878" rtl="0" eaLnBrk="1" latinLnBrk="0" hangingPunct="1">
              <a:lnSpc>
                <a:spcPct val="100000"/>
              </a:lnSpc>
              <a:spcBef>
                <a:spcPct val="0"/>
              </a:spcBef>
              <a:buNone/>
              <a:defRPr lang="en-US" sz="4600" b="1" i="0" kern="1200" cap="none" spc="-56" baseline="0" dirty="0">
                <a:ln w="3175">
                  <a:noFill/>
                </a:ln>
                <a:solidFill>
                  <a:schemeClr val="tx1"/>
                </a:solidFill>
                <a:effectLst/>
                <a:latin typeface="+mn-lt"/>
                <a:ea typeface="+mn-ea"/>
                <a:cs typeface="Segoe UI" pitchFamily="34" charset="0"/>
              </a:defRPr>
            </a:lvl1pPr>
          </a:lstStyle>
          <a:p>
            <a:r>
              <a:rPr lang="en-US" dirty="0"/>
              <a:t>Insert Text Here</a:t>
            </a:r>
          </a:p>
        </p:txBody>
      </p:sp>
      <p:pic>
        <p:nvPicPr>
          <p:cNvPr id="6" name="Graphic 5" hidden="1">
            <a:extLst>
              <a:ext uri="{FF2B5EF4-FFF2-40B4-BE49-F238E27FC236}">
                <a16:creationId xmlns:a16="http://schemas.microsoft.com/office/drawing/2014/main" id="{1979441F-BDF5-41C8-933A-7E284F67033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6633292"/>
            <a:ext cx="13716000" cy="971550"/>
          </a:xfrm>
          <a:prstGeom prst="rect">
            <a:avLst/>
          </a:prstGeom>
        </p:spPr>
      </p:pic>
      <p:pic>
        <p:nvPicPr>
          <p:cNvPr id="2" name="Graphic 1">
            <a:extLst>
              <a:ext uri="{FF2B5EF4-FFF2-40B4-BE49-F238E27FC236}">
                <a16:creationId xmlns:a16="http://schemas.microsoft.com/office/drawing/2014/main" id="{E4C7544D-BD57-4504-AC5A-951E353C248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6611702"/>
            <a:ext cx="13716000" cy="993140"/>
          </a:xfrm>
          <a:prstGeom prst="rect">
            <a:avLst/>
          </a:prstGeom>
        </p:spPr>
      </p:pic>
    </p:spTree>
    <p:extLst>
      <p:ext uri="{BB962C8B-B14F-4D97-AF65-F5344CB8AC3E}">
        <p14:creationId xmlns:p14="http://schemas.microsoft.com/office/powerpoint/2010/main" val="224255326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ottom Pattern White">
    <p:bg>
      <p:bgPr>
        <a:solidFill>
          <a:schemeClr val="accent1"/>
        </a:solidFill>
        <a:effectLst/>
      </p:bgPr>
    </p:bg>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BC00585D-E155-409A-899A-29BDF4E57FD3}"/>
              </a:ext>
            </a:extLst>
          </p:cNvPr>
          <p:cNvSpPr>
            <a:spLocks noGrp="1"/>
          </p:cNvSpPr>
          <p:nvPr>
            <p:ph type="title" hasCustomPrompt="1"/>
          </p:nvPr>
        </p:nvSpPr>
        <p:spPr>
          <a:xfrm>
            <a:off x="857250" y="794695"/>
            <a:ext cx="12001500" cy="715068"/>
          </a:xfrm>
          <a:noFill/>
        </p:spPr>
        <p:txBody>
          <a:bodyPr wrap="square" lIns="0" tIns="0" rIns="0" bIns="0" anchor="b" anchorCtr="0">
            <a:spAutoFit/>
          </a:bodyPr>
          <a:lstStyle>
            <a:lvl1pPr algn="l" defTabSz="1047878" rtl="0" eaLnBrk="1" latinLnBrk="0" hangingPunct="1">
              <a:lnSpc>
                <a:spcPct val="100000"/>
              </a:lnSpc>
              <a:spcBef>
                <a:spcPct val="0"/>
              </a:spcBef>
              <a:buNone/>
              <a:defRPr lang="en-US" sz="4600" b="1" i="0" kern="1200" cap="none" spc="-56" baseline="0" dirty="0">
                <a:ln w="3175">
                  <a:noFill/>
                </a:ln>
                <a:solidFill>
                  <a:schemeClr val="accent3"/>
                </a:solidFill>
                <a:effectLst/>
                <a:latin typeface="+mj-lt"/>
                <a:ea typeface="+mn-ea"/>
                <a:cs typeface="Segoe UI" pitchFamily="34" charset="0"/>
              </a:defRPr>
            </a:lvl1pPr>
          </a:lstStyle>
          <a:p>
            <a:r>
              <a:rPr lang="en-US" dirty="0"/>
              <a:t>Insert text here</a:t>
            </a:r>
          </a:p>
        </p:txBody>
      </p:sp>
      <p:sp>
        <p:nvSpPr>
          <p:cNvPr id="5" name="Text Placeholder 4">
            <a:extLst>
              <a:ext uri="{FF2B5EF4-FFF2-40B4-BE49-F238E27FC236}">
                <a16:creationId xmlns:a16="http://schemas.microsoft.com/office/drawing/2014/main" id="{2D944D9B-AA15-4DB5-AE58-0FA514F6FE87}"/>
              </a:ext>
            </a:extLst>
          </p:cNvPr>
          <p:cNvSpPr>
            <a:spLocks noGrp="1"/>
          </p:cNvSpPr>
          <p:nvPr>
            <p:ph type="body" sz="quarter" idx="13" hasCustomPrompt="1"/>
          </p:nvPr>
        </p:nvSpPr>
        <p:spPr>
          <a:xfrm>
            <a:off x="857250" y="2029459"/>
            <a:ext cx="12001500" cy="777240"/>
          </a:xfrm>
          <a:prstGeom prst="rect">
            <a:avLst/>
          </a:prstGeom>
          <a:noFill/>
        </p:spPr>
        <p:txBody>
          <a:bodyPr wrap="square" lIns="0" tIns="0" rIns="0" bIns="0">
            <a:noAutofit/>
          </a:bodyPr>
          <a:lstStyle>
            <a:lvl1pPr marL="0" indent="0" algn="l">
              <a:spcBef>
                <a:spcPts val="0"/>
              </a:spcBef>
              <a:spcAft>
                <a:spcPts val="0"/>
              </a:spcAft>
              <a:buFont typeface="Arial" panose="020B0604020202020204" pitchFamily="34" charset="0"/>
              <a:buNone/>
              <a:defRPr lang="en-US" sz="2000" kern="1200" dirty="0">
                <a:solidFill>
                  <a:schemeClr val="tx1"/>
                </a:solidFill>
                <a:latin typeface="+mn-lt"/>
                <a:ea typeface="+mn-ea"/>
                <a:cs typeface="+mn-cs"/>
              </a:defRPr>
            </a:lvl1pPr>
          </a:lstStyle>
          <a:p>
            <a:pPr lvl="0"/>
            <a:r>
              <a:rPr lang="en-US"/>
              <a:t>Insert content here</a:t>
            </a:r>
          </a:p>
        </p:txBody>
      </p:sp>
      <p:pic>
        <p:nvPicPr>
          <p:cNvPr id="12" name="Graphic 11">
            <a:extLst>
              <a:ext uri="{FF2B5EF4-FFF2-40B4-BE49-F238E27FC236}">
                <a16:creationId xmlns:a16="http://schemas.microsoft.com/office/drawing/2014/main" id="{9066358F-3531-4B96-B041-02BD184014A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6611702"/>
            <a:ext cx="13716000" cy="993140"/>
          </a:xfrm>
          <a:prstGeom prst="rect">
            <a:avLst/>
          </a:prstGeom>
        </p:spPr>
      </p:pic>
    </p:spTree>
    <p:extLst>
      <p:ext uri="{BB962C8B-B14F-4D97-AF65-F5344CB8AC3E}">
        <p14:creationId xmlns:p14="http://schemas.microsoft.com/office/powerpoint/2010/main" val="419714571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mart Art">
    <p:bg>
      <p:bgPr>
        <a:solidFill>
          <a:schemeClr val="accent2"/>
        </a:solidFill>
        <a:effectLst/>
      </p:bgPr>
    </p:bg>
    <p:spTree>
      <p:nvGrpSpPr>
        <p:cNvPr id="1" name=""/>
        <p:cNvGrpSpPr/>
        <p:nvPr/>
      </p:nvGrpSpPr>
      <p:grpSpPr>
        <a:xfrm>
          <a:off x="0" y="0"/>
          <a:ext cx="0" cy="0"/>
          <a:chOff x="0" y="0"/>
          <a:chExt cx="0" cy="0"/>
        </a:xfrm>
      </p:grpSpPr>
      <p:sp>
        <p:nvSpPr>
          <p:cNvPr id="19" name="Text Placeholder 4">
            <a:extLst>
              <a:ext uri="{FF2B5EF4-FFF2-40B4-BE49-F238E27FC236}">
                <a16:creationId xmlns:a16="http://schemas.microsoft.com/office/drawing/2014/main" id="{3E65ED86-A26C-479A-8393-0BFDCBCD43F2}"/>
              </a:ext>
            </a:extLst>
          </p:cNvPr>
          <p:cNvSpPr>
            <a:spLocks noGrp="1"/>
          </p:cNvSpPr>
          <p:nvPr>
            <p:ph type="body" sz="quarter" idx="13" hasCustomPrompt="1"/>
          </p:nvPr>
        </p:nvSpPr>
        <p:spPr>
          <a:xfrm>
            <a:off x="857250" y="2021812"/>
            <a:ext cx="12001500" cy="1259868"/>
          </a:xfrm>
          <a:prstGeom prst="rect">
            <a:avLst/>
          </a:prstGeom>
          <a:noFill/>
        </p:spPr>
        <p:txBody>
          <a:bodyPr wrap="square" lIns="0" tIns="0" rIns="0" bIns="0">
            <a:noAutofit/>
          </a:bodyPr>
          <a:lstStyle>
            <a:lvl1pPr marL="0" indent="0" algn="l">
              <a:spcBef>
                <a:spcPts val="0"/>
              </a:spcBef>
              <a:spcAft>
                <a:spcPts val="0"/>
              </a:spcAft>
              <a:buFont typeface="Arial" panose="020B0604020202020204" pitchFamily="34" charset="0"/>
              <a:buNone/>
              <a:defRPr lang="en-US" sz="2000" kern="1200" dirty="0">
                <a:solidFill>
                  <a:schemeClr val="tx1"/>
                </a:solidFill>
                <a:latin typeface="+mn-lt"/>
                <a:ea typeface="+mn-ea"/>
                <a:cs typeface="+mn-cs"/>
              </a:defRPr>
            </a:lvl1pPr>
          </a:lstStyle>
          <a:p>
            <a:pPr lvl="0"/>
            <a:r>
              <a:rPr lang="en-US"/>
              <a:t>Insert content here</a:t>
            </a:r>
          </a:p>
        </p:txBody>
      </p:sp>
      <p:sp>
        <p:nvSpPr>
          <p:cNvPr id="2" name="Title 1">
            <a:extLst>
              <a:ext uri="{FF2B5EF4-FFF2-40B4-BE49-F238E27FC236}">
                <a16:creationId xmlns:a16="http://schemas.microsoft.com/office/drawing/2014/main" id="{A07E4664-9EEE-4A2F-B223-5F295C6BFB16}"/>
              </a:ext>
            </a:extLst>
          </p:cNvPr>
          <p:cNvSpPr>
            <a:spLocks noGrp="1"/>
          </p:cNvSpPr>
          <p:nvPr>
            <p:ph type="title"/>
          </p:nvPr>
        </p:nvSpPr>
        <p:spPr>
          <a:xfrm>
            <a:off x="857339" y="811426"/>
            <a:ext cx="12001499" cy="732510"/>
          </a:xfrm>
        </p:spPr>
        <p:txBody>
          <a:bodyPr vert="horz" lIns="0" tIns="51371" rIns="102724" bIns="51371" rtlCol="0">
            <a:normAutofit/>
          </a:bodyPr>
          <a:lstStyle>
            <a:lvl1pPr>
              <a:defRPr lang="en-US" sz="4600" dirty="0">
                <a:solidFill>
                  <a:schemeClr val="accent3"/>
                </a:solidFill>
                <a:latin typeface="+mj-lt"/>
                <a:ea typeface="+mn-ea"/>
                <a:cs typeface="+mn-cs"/>
              </a:defRPr>
            </a:lvl1pPr>
          </a:lstStyle>
          <a:p>
            <a:pPr marL="0" lvl="0" indent="0">
              <a:spcBef>
                <a:spcPts val="1128"/>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120564437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accent1"/>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A1B9BC-7BE7-4893-90FD-CC95830FD8F2}" type="datetimeFigureOut">
              <a:rPr lang="en-US" smtClean="0">
                <a:solidFill>
                  <a:srgbClr val="FFFFFF">
                    <a:tint val="75000"/>
                  </a:srgbClr>
                </a:solidFill>
              </a:rPr>
              <a:pPr/>
              <a:t>4/24/2025</a:t>
            </a:fld>
            <a:endParaRPr lang="en-US" dirty="0">
              <a:solidFill>
                <a:srgbClr val="FFFFFF">
                  <a:tint val="75000"/>
                </a:srgbClr>
              </a:solidFill>
            </a:endParaRPr>
          </a:p>
        </p:txBody>
      </p:sp>
      <p:sp>
        <p:nvSpPr>
          <p:cNvPr id="3" name="Footer Placeholder 2"/>
          <p:cNvSpPr>
            <a:spLocks noGrp="1"/>
          </p:cNvSpPr>
          <p:nvPr>
            <p:ph type="ftr" sz="quarter" idx="11"/>
          </p:nvPr>
        </p:nvSpPr>
        <p:spPr/>
        <p:txBody>
          <a:bodyPr/>
          <a:lstStyle/>
          <a:p>
            <a:endParaRPr lang="en-US" dirty="0">
              <a:solidFill>
                <a:srgbClr val="FFFFFF">
                  <a:tint val="75000"/>
                </a:srgbClr>
              </a:solidFill>
            </a:endParaRPr>
          </a:p>
        </p:txBody>
      </p:sp>
      <p:sp>
        <p:nvSpPr>
          <p:cNvPr id="4" name="Slide Number Placeholder 3"/>
          <p:cNvSpPr>
            <a:spLocks noGrp="1"/>
          </p:cNvSpPr>
          <p:nvPr>
            <p:ph type="sldNum" sz="quarter" idx="12"/>
          </p:nvPr>
        </p:nvSpPr>
        <p:spPr/>
        <p:txBody>
          <a:bodyPr/>
          <a:lstStyle/>
          <a:p>
            <a:fld id="{2715270E-046A-4C23-BC98-E307A7DD6BE8}" type="slidenum">
              <a:rPr lang="en-US" smtClean="0">
                <a:solidFill>
                  <a:srgbClr val="FFFFFF">
                    <a:tint val="75000"/>
                  </a:srgbClr>
                </a:solidFill>
              </a:rPr>
              <a:pPr/>
              <a:t>‹#›</a:t>
            </a:fld>
            <a:endParaRPr lang="en-US" dirty="0">
              <a:solidFill>
                <a:srgbClr val="FFFFFF">
                  <a:tint val="75000"/>
                </a:srgbClr>
              </a:solidFill>
            </a:endParaRPr>
          </a:p>
        </p:txBody>
      </p:sp>
    </p:spTree>
    <p:extLst>
      <p:ext uri="{BB962C8B-B14F-4D97-AF65-F5344CB8AC3E}">
        <p14:creationId xmlns:p14="http://schemas.microsoft.com/office/powerpoint/2010/main" val="387621662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14500" y="1272011"/>
            <a:ext cx="10287000" cy="2705947"/>
          </a:xfrm>
        </p:spPr>
        <p:txBody>
          <a:bodyPr anchor="b"/>
          <a:lstStyle>
            <a:lvl1pPr algn="ctr">
              <a:defRPr sz="6800"/>
            </a:lvl1pPr>
          </a:lstStyle>
          <a:p>
            <a:r>
              <a:rPr lang="en-US"/>
              <a:t>Click to edit Master title style</a:t>
            </a:r>
          </a:p>
        </p:txBody>
      </p:sp>
      <p:sp>
        <p:nvSpPr>
          <p:cNvPr id="3" name="Subtitle 2"/>
          <p:cNvSpPr>
            <a:spLocks noGrp="1"/>
          </p:cNvSpPr>
          <p:nvPr>
            <p:ph type="subTitle" idx="1"/>
          </p:nvPr>
        </p:nvSpPr>
        <p:spPr>
          <a:xfrm>
            <a:off x="1714500" y="4082310"/>
            <a:ext cx="10287000" cy="1876530"/>
          </a:xfrm>
        </p:spPr>
        <p:txBody>
          <a:bodyPr/>
          <a:lstStyle>
            <a:lvl1pPr marL="0" indent="0" algn="ctr">
              <a:buNone/>
              <a:defRPr sz="2700"/>
            </a:lvl1pPr>
            <a:lvl2pPr marL="510712" indent="0" algn="ctr">
              <a:buNone/>
              <a:defRPr sz="2300"/>
            </a:lvl2pPr>
            <a:lvl3pPr marL="1021458" indent="0" algn="ctr">
              <a:buNone/>
              <a:defRPr sz="2000"/>
            </a:lvl3pPr>
            <a:lvl4pPr marL="1532145" indent="0" algn="ctr">
              <a:buNone/>
              <a:defRPr sz="1700"/>
            </a:lvl4pPr>
            <a:lvl5pPr marL="2042903" indent="0" algn="ctr">
              <a:buNone/>
              <a:defRPr sz="1700"/>
            </a:lvl5pPr>
            <a:lvl6pPr marL="2553642" indent="0" algn="ctr">
              <a:buNone/>
              <a:defRPr sz="1700"/>
            </a:lvl6pPr>
            <a:lvl7pPr marL="3064353" indent="0" algn="ctr">
              <a:buNone/>
              <a:defRPr sz="1700"/>
            </a:lvl7pPr>
            <a:lvl8pPr marL="3575076" indent="0" algn="ctr">
              <a:buNone/>
              <a:defRPr sz="1700"/>
            </a:lvl8pPr>
            <a:lvl9pPr marL="4085802" indent="0" algn="ctr">
              <a:buNone/>
              <a:defRPr sz="1700"/>
            </a:lvl9pPr>
          </a:lstStyle>
          <a:p>
            <a:r>
              <a:rPr lang="en-US"/>
              <a:t>Click to edit Master subtitle style</a:t>
            </a:r>
          </a:p>
        </p:txBody>
      </p:sp>
      <p:sp>
        <p:nvSpPr>
          <p:cNvPr id="4" name="Date Placeholder 3"/>
          <p:cNvSpPr>
            <a:spLocks noGrp="1"/>
          </p:cNvSpPr>
          <p:nvPr>
            <p:ph type="dt" sz="half" idx="10"/>
          </p:nvPr>
        </p:nvSpPr>
        <p:spPr/>
        <p:txBody>
          <a:bodyPr/>
          <a:lstStyle/>
          <a:p>
            <a:fld id="{20626775-7569-49EB-A76F-98105EF6F07C}" type="datetimeFigureOut">
              <a:rPr lang="en-US" smtClean="0">
                <a:solidFill>
                  <a:prstClr val="black">
                    <a:tint val="75000"/>
                  </a:prstClr>
                </a:solidFill>
              </a:rPr>
              <a:pPr/>
              <a:t>4/24/2025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E450A2F-8C97-4F0E-827A-14396CB611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490582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0626775-7569-49EB-A76F-98105EF6F07C}" type="datetimeFigureOut">
              <a:rPr lang="en-US" smtClean="0">
                <a:solidFill>
                  <a:prstClr val="black">
                    <a:tint val="75000"/>
                  </a:prstClr>
                </a:solidFill>
              </a:rPr>
              <a:pPr/>
              <a:t>4/24/2025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E450A2F-8C97-4F0E-827A-14396CB611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388107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35831" y="1937708"/>
            <a:ext cx="11830050" cy="3233102"/>
          </a:xfrm>
        </p:spPr>
        <p:txBody>
          <a:bodyPr anchor="b"/>
          <a:lstStyle>
            <a:lvl1pPr>
              <a:defRPr sz="6800"/>
            </a:lvl1pPr>
          </a:lstStyle>
          <a:p>
            <a:r>
              <a:rPr lang="en-US"/>
              <a:t>Click to edit Master title style</a:t>
            </a:r>
          </a:p>
        </p:txBody>
      </p:sp>
      <p:sp>
        <p:nvSpPr>
          <p:cNvPr id="3" name="Text Placeholder 2"/>
          <p:cNvSpPr>
            <a:spLocks noGrp="1"/>
          </p:cNvSpPr>
          <p:nvPr>
            <p:ph type="body" idx="1"/>
          </p:nvPr>
        </p:nvSpPr>
        <p:spPr>
          <a:xfrm>
            <a:off x="935831" y="5201393"/>
            <a:ext cx="11830050" cy="1700212"/>
          </a:xfrm>
        </p:spPr>
        <p:txBody>
          <a:bodyPr/>
          <a:lstStyle>
            <a:lvl1pPr marL="0" indent="0">
              <a:buNone/>
              <a:defRPr sz="2700">
                <a:solidFill>
                  <a:schemeClr val="tx1">
                    <a:tint val="75000"/>
                  </a:schemeClr>
                </a:solidFill>
              </a:defRPr>
            </a:lvl1pPr>
            <a:lvl2pPr marL="510712" indent="0">
              <a:buNone/>
              <a:defRPr sz="2300">
                <a:solidFill>
                  <a:schemeClr val="tx1">
                    <a:tint val="75000"/>
                  </a:schemeClr>
                </a:solidFill>
              </a:defRPr>
            </a:lvl2pPr>
            <a:lvl3pPr marL="1021458" indent="0">
              <a:buNone/>
              <a:defRPr sz="2000">
                <a:solidFill>
                  <a:schemeClr val="tx1">
                    <a:tint val="75000"/>
                  </a:schemeClr>
                </a:solidFill>
              </a:defRPr>
            </a:lvl3pPr>
            <a:lvl4pPr marL="1532145" indent="0">
              <a:buNone/>
              <a:defRPr sz="1700">
                <a:solidFill>
                  <a:schemeClr val="tx1">
                    <a:tint val="75000"/>
                  </a:schemeClr>
                </a:solidFill>
              </a:defRPr>
            </a:lvl4pPr>
            <a:lvl5pPr marL="2042903" indent="0">
              <a:buNone/>
              <a:defRPr sz="1700">
                <a:solidFill>
                  <a:schemeClr val="tx1">
                    <a:tint val="75000"/>
                  </a:schemeClr>
                </a:solidFill>
              </a:defRPr>
            </a:lvl5pPr>
            <a:lvl6pPr marL="2553642" indent="0">
              <a:buNone/>
              <a:defRPr sz="1700">
                <a:solidFill>
                  <a:schemeClr val="tx1">
                    <a:tint val="75000"/>
                  </a:schemeClr>
                </a:solidFill>
              </a:defRPr>
            </a:lvl6pPr>
            <a:lvl7pPr marL="3064353" indent="0">
              <a:buNone/>
              <a:defRPr sz="1700">
                <a:solidFill>
                  <a:schemeClr val="tx1">
                    <a:tint val="75000"/>
                  </a:schemeClr>
                </a:solidFill>
              </a:defRPr>
            </a:lvl7pPr>
            <a:lvl8pPr marL="3575076" indent="0">
              <a:buNone/>
              <a:defRPr sz="1700">
                <a:solidFill>
                  <a:schemeClr val="tx1">
                    <a:tint val="75000"/>
                  </a:schemeClr>
                </a:solidFill>
              </a:defRPr>
            </a:lvl8pPr>
            <a:lvl9pPr marL="4085802" indent="0">
              <a:buNone/>
              <a:defRPr sz="1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0626775-7569-49EB-A76F-98105EF6F07C}" type="datetimeFigureOut">
              <a:rPr lang="en-US" smtClean="0">
                <a:solidFill>
                  <a:prstClr val="black">
                    <a:tint val="75000"/>
                  </a:prstClr>
                </a:solidFill>
              </a:rPr>
              <a:pPr/>
              <a:t>4/24/2025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E450A2F-8C97-4F0E-827A-14396CB611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167328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42977" y="2069042"/>
            <a:ext cx="5829300" cy="49315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943727" y="2069042"/>
            <a:ext cx="5829300" cy="49315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0626775-7569-49EB-A76F-98105EF6F07C}" type="datetimeFigureOut">
              <a:rPr lang="en-US" smtClean="0">
                <a:solidFill>
                  <a:prstClr val="black">
                    <a:tint val="75000"/>
                  </a:prstClr>
                </a:solidFill>
              </a:rPr>
              <a:pPr/>
              <a:t>4/24/2025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E450A2F-8C97-4F0E-827A-14396CB611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21781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42977" y="2069042"/>
            <a:ext cx="5829300" cy="49315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943727" y="2069042"/>
            <a:ext cx="5829300" cy="49315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0626775-7569-49EB-A76F-98105EF6F07C}" type="datetimeFigureOut">
              <a:rPr lang="en-US" smtClean="0"/>
              <a:t>4/24/2025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50A2F-8C97-4F0E-827A-14396CB61184}" type="slidenum">
              <a:rPr lang="en-US" smtClean="0"/>
              <a:t>‹#›</a:t>
            </a:fld>
            <a:endParaRPr lang="en-US"/>
          </a:p>
        </p:txBody>
      </p:sp>
    </p:spTree>
    <p:extLst>
      <p:ext uri="{BB962C8B-B14F-4D97-AF65-F5344CB8AC3E}">
        <p14:creationId xmlns:p14="http://schemas.microsoft.com/office/powerpoint/2010/main" val="10774795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44764" y="413974"/>
            <a:ext cx="11830050" cy="1502305"/>
          </a:xfrm>
        </p:spPr>
        <p:txBody>
          <a:bodyPr/>
          <a:lstStyle/>
          <a:p>
            <a:r>
              <a:rPr lang="en-US"/>
              <a:t>Click to edit Master title style</a:t>
            </a:r>
          </a:p>
        </p:txBody>
      </p:sp>
      <p:sp>
        <p:nvSpPr>
          <p:cNvPr id="3" name="Text Placeholder 2"/>
          <p:cNvSpPr>
            <a:spLocks noGrp="1"/>
          </p:cNvSpPr>
          <p:nvPr>
            <p:ph type="body" idx="1"/>
          </p:nvPr>
        </p:nvSpPr>
        <p:spPr>
          <a:xfrm>
            <a:off x="944771" y="1905318"/>
            <a:ext cx="5802510" cy="933767"/>
          </a:xfrm>
        </p:spPr>
        <p:txBody>
          <a:bodyPr anchor="b"/>
          <a:lstStyle>
            <a:lvl1pPr marL="0" indent="0">
              <a:buNone/>
              <a:defRPr sz="2700" b="1"/>
            </a:lvl1pPr>
            <a:lvl2pPr marL="510712" indent="0">
              <a:buNone/>
              <a:defRPr sz="2300" b="1"/>
            </a:lvl2pPr>
            <a:lvl3pPr marL="1021458" indent="0">
              <a:buNone/>
              <a:defRPr sz="2000" b="1"/>
            </a:lvl3pPr>
            <a:lvl4pPr marL="1532145" indent="0">
              <a:buNone/>
              <a:defRPr sz="1700" b="1"/>
            </a:lvl4pPr>
            <a:lvl5pPr marL="2042903" indent="0">
              <a:buNone/>
              <a:defRPr sz="1700" b="1"/>
            </a:lvl5pPr>
            <a:lvl6pPr marL="2553642" indent="0">
              <a:buNone/>
              <a:defRPr sz="1700" b="1"/>
            </a:lvl6pPr>
            <a:lvl7pPr marL="3064353" indent="0">
              <a:buNone/>
              <a:defRPr sz="1700" b="1"/>
            </a:lvl7pPr>
            <a:lvl8pPr marL="3575076" indent="0">
              <a:buNone/>
              <a:defRPr sz="1700" b="1"/>
            </a:lvl8pPr>
            <a:lvl9pPr marL="4085802" indent="0">
              <a:buNone/>
              <a:defRPr sz="1700" b="1"/>
            </a:lvl9pPr>
          </a:lstStyle>
          <a:p>
            <a:pPr lvl="0"/>
            <a:r>
              <a:rPr lang="en-US"/>
              <a:t>Click to edit Master text styles</a:t>
            </a:r>
          </a:p>
        </p:txBody>
      </p:sp>
      <p:sp>
        <p:nvSpPr>
          <p:cNvPr id="4" name="Content Placeholder 3"/>
          <p:cNvSpPr>
            <a:spLocks noGrp="1"/>
          </p:cNvSpPr>
          <p:nvPr>
            <p:ph sz="half" idx="2"/>
          </p:nvPr>
        </p:nvSpPr>
        <p:spPr>
          <a:xfrm>
            <a:off x="944771" y="2839085"/>
            <a:ext cx="5802510" cy="41758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943769" y="1905318"/>
            <a:ext cx="5831088" cy="933767"/>
          </a:xfrm>
        </p:spPr>
        <p:txBody>
          <a:bodyPr anchor="b"/>
          <a:lstStyle>
            <a:lvl1pPr marL="0" indent="0">
              <a:buNone/>
              <a:defRPr sz="2700" b="1"/>
            </a:lvl1pPr>
            <a:lvl2pPr marL="510712" indent="0">
              <a:buNone/>
              <a:defRPr sz="2300" b="1"/>
            </a:lvl2pPr>
            <a:lvl3pPr marL="1021458" indent="0">
              <a:buNone/>
              <a:defRPr sz="2000" b="1"/>
            </a:lvl3pPr>
            <a:lvl4pPr marL="1532145" indent="0">
              <a:buNone/>
              <a:defRPr sz="1700" b="1"/>
            </a:lvl4pPr>
            <a:lvl5pPr marL="2042903" indent="0">
              <a:buNone/>
              <a:defRPr sz="1700" b="1"/>
            </a:lvl5pPr>
            <a:lvl6pPr marL="2553642" indent="0">
              <a:buNone/>
              <a:defRPr sz="1700" b="1"/>
            </a:lvl6pPr>
            <a:lvl7pPr marL="3064353" indent="0">
              <a:buNone/>
              <a:defRPr sz="1700" b="1"/>
            </a:lvl7pPr>
            <a:lvl8pPr marL="3575076" indent="0">
              <a:buNone/>
              <a:defRPr sz="1700" b="1"/>
            </a:lvl8pPr>
            <a:lvl9pPr marL="408580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943769" y="2839085"/>
            <a:ext cx="5831088" cy="41758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0626775-7569-49EB-A76F-98105EF6F07C}" type="datetimeFigureOut">
              <a:rPr lang="en-US" smtClean="0">
                <a:solidFill>
                  <a:prstClr val="black">
                    <a:tint val="75000"/>
                  </a:prstClr>
                </a:solidFill>
              </a:rPr>
              <a:pPr/>
              <a:t>4/24/2025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E450A2F-8C97-4F0E-827A-14396CB611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354179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0626775-7569-49EB-A76F-98105EF6F07C}" type="datetimeFigureOut">
              <a:rPr lang="en-US" smtClean="0">
                <a:solidFill>
                  <a:prstClr val="black">
                    <a:tint val="75000"/>
                  </a:prstClr>
                </a:solidFill>
              </a:rPr>
              <a:pPr/>
              <a:t>4/24/2025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E450A2F-8C97-4F0E-827A-14396CB611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441868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0626775-7569-49EB-A76F-98105EF6F07C}" type="datetimeFigureOut">
              <a:rPr lang="en-US" smtClean="0">
                <a:solidFill>
                  <a:prstClr val="black">
                    <a:tint val="75000"/>
                  </a:prstClr>
                </a:solidFill>
              </a:rPr>
              <a:pPr/>
              <a:t>4/24/2025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E450A2F-8C97-4F0E-827A-14396CB611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206095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44830" y="518160"/>
            <a:ext cx="4423766" cy="1813560"/>
          </a:xfrm>
        </p:spPr>
        <p:txBody>
          <a:bodyPr anchor="b"/>
          <a:lstStyle>
            <a:lvl1pPr>
              <a:defRPr sz="3600"/>
            </a:lvl1pPr>
          </a:lstStyle>
          <a:p>
            <a:r>
              <a:rPr lang="en-US"/>
              <a:t>Click to edit Master title style</a:t>
            </a:r>
          </a:p>
        </p:txBody>
      </p:sp>
      <p:sp>
        <p:nvSpPr>
          <p:cNvPr id="3" name="Content Placeholder 2"/>
          <p:cNvSpPr>
            <a:spLocks noGrp="1"/>
          </p:cNvSpPr>
          <p:nvPr>
            <p:ph idx="1"/>
          </p:nvPr>
        </p:nvSpPr>
        <p:spPr>
          <a:xfrm>
            <a:off x="5831126" y="1119082"/>
            <a:ext cx="6943727" cy="5523442"/>
          </a:xfrm>
        </p:spPr>
        <p:txBody>
          <a:bodyPr/>
          <a:lstStyle>
            <a:lvl1pPr>
              <a:defRPr sz="3600"/>
            </a:lvl1pPr>
            <a:lvl2pPr>
              <a:defRPr sz="3200"/>
            </a:lvl2pPr>
            <a:lvl3pPr>
              <a:defRPr sz="2700"/>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44830" y="2331720"/>
            <a:ext cx="4423766" cy="4319800"/>
          </a:xfrm>
        </p:spPr>
        <p:txBody>
          <a:bodyPr/>
          <a:lstStyle>
            <a:lvl1pPr marL="0" indent="0">
              <a:buNone/>
              <a:defRPr sz="1700"/>
            </a:lvl1pPr>
            <a:lvl2pPr marL="510712" indent="0">
              <a:buNone/>
              <a:defRPr sz="1600"/>
            </a:lvl2pPr>
            <a:lvl3pPr marL="1021458" indent="0">
              <a:buNone/>
              <a:defRPr sz="1400"/>
            </a:lvl3pPr>
            <a:lvl4pPr marL="1532145" indent="0">
              <a:buNone/>
              <a:defRPr sz="1100"/>
            </a:lvl4pPr>
            <a:lvl5pPr marL="2042903" indent="0">
              <a:buNone/>
              <a:defRPr sz="1100"/>
            </a:lvl5pPr>
            <a:lvl6pPr marL="2553642" indent="0">
              <a:buNone/>
              <a:defRPr sz="1100"/>
            </a:lvl6pPr>
            <a:lvl7pPr marL="3064353" indent="0">
              <a:buNone/>
              <a:defRPr sz="1100"/>
            </a:lvl7pPr>
            <a:lvl8pPr marL="3575076" indent="0">
              <a:buNone/>
              <a:defRPr sz="1100"/>
            </a:lvl8pPr>
            <a:lvl9pPr marL="4085802"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20626775-7569-49EB-A76F-98105EF6F07C}" type="datetimeFigureOut">
              <a:rPr lang="en-US" smtClean="0">
                <a:solidFill>
                  <a:prstClr val="black">
                    <a:tint val="75000"/>
                  </a:prstClr>
                </a:solidFill>
              </a:rPr>
              <a:pPr/>
              <a:t>4/24/2025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E450A2F-8C97-4F0E-827A-14396CB611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48828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44830" y="518160"/>
            <a:ext cx="4423766" cy="1813560"/>
          </a:xfrm>
        </p:spPr>
        <p:txBody>
          <a:bodyPr anchor="b"/>
          <a:lstStyle>
            <a:lvl1pPr>
              <a:defRPr sz="3600"/>
            </a:lvl1pPr>
          </a:lstStyle>
          <a:p>
            <a:r>
              <a:rPr lang="en-US"/>
              <a:t>Click to edit Master title style</a:t>
            </a:r>
          </a:p>
        </p:txBody>
      </p:sp>
      <p:sp>
        <p:nvSpPr>
          <p:cNvPr id="3" name="Picture Placeholder 2"/>
          <p:cNvSpPr>
            <a:spLocks noGrp="1"/>
          </p:cNvSpPr>
          <p:nvPr>
            <p:ph type="pic" idx="1"/>
          </p:nvPr>
        </p:nvSpPr>
        <p:spPr>
          <a:xfrm>
            <a:off x="5831126" y="1119082"/>
            <a:ext cx="6943727" cy="5523442"/>
          </a:xfrm>
        </p:spPr>
        <p:txBody>
          <a:bodyPr/>
          <a:lstStyle>
            <a:lvl1pPr marL="0" indent="0">
              <a:buNone/>
              <a:defRPr sz="3600"/>
            </a:lvl1pPr>
            <a:lvl2pPr marL="510712" indent="0">
              <a:buNone/>
              <a:defRPr sz="3200"/>
            </a:lvl2pPr>
            <a:lvl3pPr marL="1021458" indent="0">
              <a:buNone/>
              <a:defRPr sz="2700"/>
            </a:lvl3pPr>
            <a:lvl4pPr marL="1532145" indent="0">
              <a:buNone/>
              <a:defRPr sz="2300"/>
            </a:lvl4pPr>
            <a:lvl5pPr marL="2042903" indent="0">
              <a:buNone/>
              <a:defRPr sz="2300"/>
            </a:lvl5pPr>
            <a:lvl6pPr marL="2553642" indent="0">
              <a:buNone/>
              <a:defRPr sz="2300"/>
            </a:lvl6pPr>
            <a:lvl7pPr marL="3064353" indent="0">
              <a:buNone/>
              <a:defRPr sz="2300"/>
            </a:lvl7pPr>
            <a:lvl8pPr marL="3575076" indent="0">
              <a:buNone/>
              <a:defRPr sz="2300"/>
            </a:lvl8pPr>
            <a:lvl9pPr marL="4085802" indent="0">
              <a:buNone/>
              <a:defRPr sz="2300"/>
            </a:lvl9pPr>
          </a:lstStyle>
          <a:p>
            <a:endParaRPr lang="en-US"/>
          </a:p>
        </p:txBody>
      </p:sp>
      <p:sp>
        <p:nvSpPr>
          <p:cNvPr id="4" name="Text Placeholder 3"/>
          <p:cNvSpPr>
            <a:spLocks noGrp="1"/>
          </p:cNvSpPr>
          <p:nvPr>
            <p:ph type="body" sz="half" idx="2"/>
          </p:nvPr>
        </p:nvSpPr>
        <p:spPr>
          <a:xfrm>
            <a:off x="944830" y="2331720"/>
            <a:ext cx="4423766" cy="4319800"/>
          </a:xfrm>
        </p:spPr>
        <p:txBody>
          <a:bodyPr/>
          <a:lstStyle>
            <a:lvl1pPr marL="0" indent="0">
              <a:buNone/>
              <a:defRPr sz="1700"/>
            </a:lvl1pPr>
            <a:lvl2pPr marL="510712" indent="0">
              <a:buNone/>
              <a:defRPr sz="1600"/>
            </a:lvl2pPr>
            <a:lvl3pPr marL="1021458" indent="0">
              <a:buNone/>
              <a:defRPr sz="1400"/>
            </a:lvl3pPr>
            <a:lvl4pPr marL="1532145" indent="0">
              <a:buNone/>
              <a:defRPr sz="1100"/>
            </a:lvl4pPr>
            <a:lvl5pPr marL="2042903" indent="0">
              <a:buNone/>
              <a:defRPr sz="1100"/>
            </a:lvl5pPr>
            <a:lvl6pPr marL="2553642" indent="0">
              <a:buNone/>
              <a:defRPr sz="1100"/>
            </a:lvl6pPr>
            <a:lvl7pPr marL="3064353" indent="0">
              <a:buNone/>
              <a:defRPr sz="1100"/>
            </a:lvl7pPr>
            <a:lvl8pPr marL="3575076" indent="0">
              <a:buNone/>
              <a:defRPr sz="1100"/>
            </a:lvl8pPr>
            <a:lvl9pPr marL="4085802"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20626775-7569-49EB-A76F-98105EF6F07C}" type="datetimeFigureOut">
              <a:rPr lang="en-US" smtClean="0">
                <a:solidFill>
                  <a:prstClr val="black">
                    <a:tint val="75000"/>
                  </a:prstClr>
                </a:solidFill>
              </a:rPr>
              <a:pPr/>
              <a:t>4/24/2025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E450A2F-8C97-4F0E-827A-14396CB611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72518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0626775-7569-49EB-A76F-98105EF6F07C}" type="datetimeFigureOut">
              <a:rPr lang="en-US" smtClean="0">
                <a:solidFill>
                  <a:prstClr val="black">
                    <a:tint val="75000"/>
                  </a:prstClr>
                </a:solidFill>
              </a:rPr>
              <a:pPr/>
              <a:t>4/24/2025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E450A2F-8C97-4F0E-827A-14396CB611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8436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815591" y="413808"/>
            <a:ext cx="2957513" cy="65867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43097" y="413808"/>
            <a:ext cx="8701089" cy="65867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0626775-7569-49EB-A76F-98105EF6F07C}" type="datetimeFigureOut">
              <a:rPr lang="en-US" smtClean="0">
                <a:solidFill>
                  <a:prstClr val="black">
                    <a:tint val="75000"/>
                  </a:prstClr>
                </a:solidFill>
              </a:rPr>
              <a:pPr/>
              <a:t>4/24/2025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E450A2F-8C97-4F0E-827A-14396CB611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559241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99746-D61D-4366-BB56-9AAC894A26E7}"/>
              </a:ext>
            </a:extLst>
          </p:cNvPr>
          <p:cNvSpPr>
            <a:spLocks noGrp="1"/>
          </p:cNvSpPr>
          <p:nvPr>
            <p:ph type="ctrTitle"/>
          </p:nvPr>
        </p:nvSpPr>
        <p:spPr>
          <a:xfrm>
            <a:off x="1714500" y="1272011"/>
            <a:ext cx="10287000" cy="2705947"/>
          </a:xfrm>
        </p:spPr>
        <p:txBody>
          <a:bodyPr anchor="b"/>
          <a:lstStyle>
            <a:lvl1pPr algn="ctr">
              <a:defRPr sz="6750"/>
            </a:lvl1pPr>
          </a:lstStyle>
          <a:p>
            <a:r>
              <a:rPr lang="en-US"/>
              <a:t>Click to edit Master title style</a:t>
            </a:r>
          </a:p>
        </p:txBody>
      </p:sp>
      <p:sp>
        <p:nvSpPr>
          <p:cNvPr id="3" name="Subtitle 2">
            <a:extLst>
              <a:ext uri="{FF2B5EF4-FFF2-40B4-BE49-F238E27FC236}">
                <a16:creationId xmlns:a16="http://schemas.microsoft.com/office/drawing/2014/main" id="{96975130-943D-4CF6-9FC1-091E49258835}"/>
              </a:ext>
            </a:extLst>
          </p:cNvPr>
          <p:cNvSpPr>
            <a:spLocks noGrp="1"/>
          </p:cNvSpPr>
          <p:nvPr>
            <p:ph type="subTitle" idx="1"/>
          </p:nvPr>
        </p:nvSpPr>
        <p:spPr>
          <a:xfrm>
            <a:off x="1714500" y="4082310"/>
            <a:ext cx="10287000" cy="1876530"/>
          </a:xfrm>
        </p:spPr>
        <p:txBody>
          <a:bodyPr/>
          <a:lstStyle>
            <a:lvl1pPr marL="0" indent="0" algn="ctr">
              <a:buNone/>
              <a:defRPr sz="2700"/>
            </a:lvl1pPr>
            <a:lvl2pPr marL="514350" indent="0" algn="ctr">
              <a:buNone/>
              <a:defRPr sz="2250"/>
            </a:lvl2pPr>
            <a:lvl3pPr marL="1028700" indent="0" algn="ctr">
              <a:buNone/>
              <a:defRPr sz="2025"/>
            </a:lvl3pPr>
            <a:lvl4pPr marL="1543050" indent="0" algn="ctr">
              <a:buNone/>
              <a:defRPr sz="1800"/>
            </a:lvl4pPr>
            <a:lvl5pPr marL="2057400" indent="0" algn="ctr">
              <a:buNone/>
              <a:defRPr sz="1800"/>
            </a:lvl5pPr>
            <a:lvl6pPr marL="2571750" indent="0" algn="ctr">
              <a:buNone/>
              <a:defRPr sz="1800"/>
            </a:lvl6pPr>
            <a:lvl7pPr marL="3086100" indent="0" algn="ctr">
              <a:buNone/>
              <a:defRPr sz="1800"/>
            </a:lvl7pPr>
            <a:lvl8pPr marL="3600450" indent="0" algn="ctr">
              <a:buNone/>
              <a:defRPr sz="1800"/>
            </a:lvl8pPr>
            <a:lvl9pPr marL="4114800" indent="0" algn="ctr">
              <a:buNone/>
              <a:defRPr sz="1800"/>
            </a:lvl9pPr>
          </a:lstStyle>
          <a:p>
            <a:r>
              <a:rPr lang="en-US"/>
              <a:t>Click to edit Master subtitle style</a:t>
            </a:r>
          </a:p>
        </p:txBody>
      </p:sp>
      <p:sp>
        <p:nvSpPr>
          <p:cNvPr id="4" name="Date Placeholder 3">
            <a:extLst>
              <a:ext uri="{FF2B5EF4-FFF2-40B4-BE49-F238E27FC236}">
                <a16:creationId xmlns:a16="http://schemas.microsoft.com/office/drawing/2014/main" id="{FCC71711-5C03-408D-A0D6-2A004D7CEAD8}"/>
              </a:ext>
            </a:extLst>
          </p:cNvPr>
          <p:cNvSpPr>
            <a:spLocks noGrp="1"/>
          </p:cNvSpPr>
          <p:nvPr>
            <p:ph type="dt" sz="half" idx="10"/>
          </p:nvPr>
        </p:nvSpPr>
        <p:spPr/>
        <p:txBody>
          <a:bodyPr/>
          <a:lstStyle/>
          <a:p>
            <a:fld id="{00A05302-1755-4D50-87F9-EDD68D872321}" type="datetimeFigureOut">
              <a:rPr lang="en-US" smtClean="0"/>
              <a:t>4/24/2025</a:t>
            </a:fld>
            <a:endParaRPr lang="en-US"/>
          </a:p>
        </p:txBody>
      </p:sp>
      <p:sp>
        <p:nvSpPr>
          <p:cNvPr id="5" name="Footer Placeholder 4">
            <a:extLst>
              <a:ext uri="{FF2B5EF4-FFF2-40B4-BE49-F238E27FC236}">
                <a16:creationId xmlns:a16="http://schemas.microsoft.com/office/drawing/2014/main" id="{A201CAEC-398A-4CA3-81C1-EA788CC052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85926C-D640-466C-A14D-A44D50649270}"/>
              </a:ext>
            </a:extLst>
          </p:cNvPr>
          <p:cNvSpPr>
            <a:spLocks noGrp="1"/>
          </p:cNvSpPr>
          <p:nvPr>
            <p:ph type="sldNum" sz="quarter" idx="12"/>
          </p:nvPr>
        </p:nvSpPr>
        <p:spPr/>
        <p:txBody>
          <a:bodyPr/>
          <a:lstStyle/>
          <a:p>
            <a:fld id="{267900AC-DC7C-488D-B232-AF80FA0BE245}" type="slidenum">
              <a:rPr lang="en-US" smtClean="0"/>
              <a:t>‹#›</a:t>
            </a:fld>
            <a:endParaRPr lang="en-US"/>
          </a:p>
        </p:txBody>
      </p:sp>
    </p:spTree>
    <p:extLst>
      <p:ext uri="{BB962C8B-B14F-4D97-AF65-F5344CB8AC3E}">
        <p14:creationId xmlns:p14="http://schemas.microsoft.com/office/powerpoint/2010/main" val="416911124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52EB20-910F-4BB8-970F-9F6657A9BB5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A923DAD-AFE1-4358-973E-47007DC3FC2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BC93A4-AFC7-4B36-92B7-6A0A36D9A1EF}"/>
              </a:ext>
            </a:extLst>
          </p:cNvPr>
          <p:cNvSpPr>
            <a:spLocks noGrp="1"/>
          </p:cNvSpPr>
          <p:nvPr>
            <p:ph type="dt" sz="half" idx="10"/>
          </p:nvPr>
        </p:nvSpPr>
        <p:spPr/>
        <p:txBody>
          <a:bodyPr/>
          <a:lstStyle/>
          <a:p>
            <a:fld id="{00A05302-1755-4D50-87F9-EDD68D872321}" type="datetimeFigureOut">
              <a:rPr lang="en-US" smtClean="0"/>
              <a:t>4/24/2025</a:t>
            </a:fld>
            <a:endParaRPr lang="en-US"/>
          </a:p>
        </p:txBody>
      </p:sp>
      <p:sp>
        <p:nvSpPr>
          <p:cNvPr id="5" name="Footer Placeholder 4">
            <a:extLst>
              <a:ext uri="{FF2B5EF4-FFF2-40B4-BE49-F238E27FC236}">
                <a16:creationId xmlns:a16="http://schemas.microsoft.com/office/drawing/2014/main" id="{91B00B1E-EAD6-4969-9157-172A2A6E00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713690-7162-4623-BC1E-CE2F541EABF3}"/>
              </a:ext>
            </a:extLst>
          </p:cNvPr>
          <p:cNvSpPr>
            <a:spLocks noGrp="1"/>
          </p:cNvSpPr>
          <p:nvPr>
            <p:ph type="sldNum" sz="quarter" idx="12"/>
          </p:nvPr>
        </p:nvSpPr>
        <p:spPr/>
        <p:txBody>
          <a:bodyPr/>
          <a:lstStyle/>
          <a:p>
            <a:fld id="{267900AC-DC7C-488D-B232-AF80FA0BE245}" type="slidenum">
              <a:rPr lang="en-US" smtClean="0"/>
              <a:t>‹#›</a:t>
            </a:fld>
            <a:endParaRPr lang="en-US"/>
          </a:p>
        </p:txBody>
      </p:sp>
    </p:spTree>
    <p:extLst>
      <p:ext uri="{BB962C8B-B14F-4D97-AF65-F5344CB8AC3E}">
        <p14:creationId xmlns:p14="http://schemas.microsoft.com/office/powerpoint/2010/main" val="57603259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D67720-02AF-4852-B11D-575D13A7988A}"/>
              </a:ext>
            </a:extLst>
          </p:cNvPr>
          <p:cNvSpPr>
            <a:spLocks noGrp="1"/>
          </p:cNvSpPr>
          <p:nvPr>
            <p:ph type="title"/>
          </p:nvPr>
        </p:nvSpPr>
        <p:spPr>
          <a:xfrm>
            <a:off x="935831" y="1937704"/>
            <a:ext cx="11830050" cy="3233102"/>
          </a:xfrm>
        </p:spPr>
        <p:txBody>
          <a:bodyPr anchor="b"/>
          <a:lstStyle>
            <a:lvl1pPr>
              <a:defRPr sz="6750"/>
            </a:lvl1pPr>
          </a:lstStyle>
          <a:p>
            <a:r>
              <a:rPr lang="en-US"/>
              <a:t>Click to edit Master title style</a:t>
            </a:r>
          </a:p>
        </p:txBody>
      </p:sp>
      <p:sp>
        <p:nvSpPr>
          <p:cNvPr id="3" name="Text Placeholder 2">
            <a:extLst>
              <a:ext uri="{FF2B5EF4-FFF2-40B4-BE49-F238E27FC236}">
                <a16:creationId xmlns:a16="http://schemas.microsoft.com/office/drawing/2014/main" id="{F92E26E8-46CA-44C6-B35A-613EC0FB50CF}"/>
              </a:ext>
            </a:extLst>
          </p:cNvPr>
          <p:cNvSpPr>
            <a:spLocks noGrp="1"/>
          </p:cNvSpPr>
          <p:nvPr>
            <p:ph type="body" idx="1"/>
          </p:nvPr>
        </p:nvSpPr>
        <p:spPr>
          <a:xfrm>
            <a:off x="935831" y="5201392"/>
            <a:ext cx="11830050" cy="1700212"/>
          </a:xfrm>
        </p:spPr>
        <p:txBody>
          <a:bodyPr/>
          <a:lstStyle>
            <a:lvl1pPr marL="0" indent="0">
              <a:buNone/>
              <a:defRPr sz="2700">
                <a:solidFill>
                  <a:schemeClr val="tx1">
                    <a:tint val="75000"/>
                  </a:schemeClr>
                </a:solidFill>
              </a:defRPr>
            </a:lvl1pPr>
            <a:lvl2pPr marL="514350" indent="0">
              <a:buNone/>
              <a:defRPr sz="2250">
                <a:solidFill>
                  <a:schemeClr val="tx1">
                    <a:tint val="75000"/>
                  </a:schemeClr>
                </a:solidFill>
              </a:defRPr>
            </a:lvl2pPr>
            <a:lvl3pPr marL="1028700" indent="0">
              <a:buNone/>
              <a:defRPr sz="2025">
                <a:solidFill>
                  <a:schemeClr val="tx1">
                    <a:tint val="75000"/>
                  </a:schemeClr>
                </a:solidFill>
              </a:defRPr>
            </a:lvl3pPr>
            <a:lvl4pPr marL="1543050" indent="0">
              <a:buNone/>
              <a:defRPr sz="1800">
                <a:solidFill>
                  <a:schemeClr val="tx1">
                    <a:tint val="75000"/>
                  </a:schemeClr>
                </a:solidFill>
              </a:defRPr>
            </a:lvl4pPr>
            <a:lvl5pPr marL="2057400" indent="0">
              <a:buNone/>
              <a:defRPr sz="1800">
                <a:solidFill>
                  <a:schemeClr val="tx1">
                    <a:tint val="75000"/>
                  </a:schemeClr>
                </a:solidFill>
              </a:defRPr>
            </a:lvl5pPr>
            <a:lvl6pPr marL="2571750" indent="0">
              <a:buNone/>
              <a:defRPr sz="1800">
                <a:solidFill>
                  <a:schemeClr val="tx1">
                    <a:tint val="75000"/>
                  </a:schemeClr>
                </a:solidFill>
              </a:defRPr>
            </a:lvl6pPr>
            <a:lvl7pPr marL="3086100" indent="0">
              <a:buNone/>
              <a:defRPr sz="1800">
                <a:solidFill>
                  <a:schemeClr val="tx1">
                    <a:tint val="75000"/>
                  </a:schemeClr>
                </a:solidFill>
              </a:defRPr>
            </a:lvl7pPr>
            <a:lvl8pPr marL="3600450" indent="0">
              <a:buNone/>
              <a:defRPr sz="1800">
                <a:solidFill>
                  <a:schemeClr val="tx1">
                    <a:tint val="75000"/>
                  </a:schemeClr>
                </a:solidFill>
              </a:defRPr>
            </a:lvl8pPr>
            <a:lvl9pPr marL="4114800" indent="0">
              <a:buNone/>
              <a:defRPr sz="18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4135641-95D3-4B6E-BAFE-660B3E79210B}"/>
              </a:ext>
            </a:extLst>
          </p:cNvPr>
          <p:cNvSpPr>
            <a:spLocks noGrp="1"/>
          </p:cNvSpPr>
          <p:nvPr>
            <p:ph type="dt" sz="half" idx="10"/>
          </p:nvPr>
        </p:nvSpPr>
        <p:spPr/>
        <p:txBody>
          <a:bodyPr/>
          <a:lstStyle/>
          <a:p>
            <a:fld id="{00A05302-1755-4D50-87F9-EDD68D872321}" type="datetimeFigureOut">
              <a:rPr lang="en-US" smtClean="0"/>
              <a:t>4/24/2025</a:t>
            </a:fld>
            <a:endParaRPr lang="en-US"/>
          </a:p>
        </p:txBody>
      </p:sp>
      <p:sp>
        <p:nvSpPr>
          <p:cNvPr id="5" name="Footer Placeholder 4">
            <a:extLst>
              <a:ext uri="{FF2B5EF4-FFF2-40B4-BE49-F238E27FC236}">
                <a16:creationId xmlns:a16="http://schemas.microsoft.com/office/drawing/2014/main" id="{0DFA0ACF-A9B9-4BA8-A166-6FA7E7534B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A98B0A-90E0-4FA6-AE8B-059472661399}"/>
              </a:ext>
            </a:extLst>
          </p:cNvPr>
          <p:cNvSpPr>
            <a:spLocks noGrp="1"/>
          </p:cNvSpPr>
          <p:nvPr>
            <p:ph type="sldNum" sz="quarter" idx="12"/>
          </p:nvPr>
        </p:nvSpPr>
        <p:spPr/>
        <p:txBody>
          <a:bodyPr/>
          <a:lstStyle/>
          <a:p>
            <a:fld id="{267900AC-DC7C-488D-B232-AF80FA0BE245}" type="slidenum">
              <a:rPr lang="en-US" smtClean="0"/>
              <a:t>‹#›</a:t>
            </a:fld>
            <a:endParaRPr lang="en-US"/>
          </a:p>
        </p:txBody>
      </p:sp>
    </p:spTree>
    <p:extLst>
      <p:ext uri="{BB962C8B-B14F-4D97-AF65-F5344CB8AC3E}">
        <p14:creationId xmlns:p14="http://schemas.microsoft.com/office/powerpoint/2010/main" val="36595323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44764" y="413974"/>
            <a:ext cx="11830050" cy="1502305"/>
          </a:xfrm>
        </p:spPr>
        <p:txBody>
          <a:bodyPr/>
          <a:lstStyle/>
          <a:p>
            <a:r>
              <a:rPr lang="en-US"/>
              <a:t>Click to edit Master title style</a:t>
            </a:r>
          </a:p>
        </p:txBody>
      </p:sp>
      <p:sp>
        <p:nvSpPr>
          <p:cNvPr id="3" name="Text Placeholder 2"/>
          <p:cNvSpPr>
            <a:spLocks noGrp="1"/>
          </p:cNvSpPr>
          <p:nvPr>
            <p:ph type="body" idx="1"/>
          </p:nvPr>
        </p:nvSpPr>
        <p:spPr>
          <a:xfrm>
            <a:off x="944771" y="1905318"/>
            <a:ext cx="5802510" cy="933767"/>
          </a:xfrm>
        </p:spPr>
        <p:txBody>
          <a:bodyPr anchor="b"/>
          <a:lstStyle>
            <a:lvl1pPr marL="0" indent="0">
              <a:buNone/>
              <a:defRPr sz="2700" b="1"/>
            </a:lvl1pPr>
            <a:lvl2pPr marL="510712" indent="0">
              <a:buNone/>
              <a:defRPr sz="2300" b="1"/>
            </a:lvl2pPr>
            <a:lvl3pPr marL="1021458" indent="0">
              <a:buNone/>
              <a:defRPr sz="2000" b="1"/>
            </a:lvl3pPr>
            <a:lvl4pPr marL="1532145" indent="0">
              <a:buNone/>
              <a:defRPr sz="1700" b="1"/>
            </a:lvl4pPr>
            <a:lvl5pPr marL="2042903" indent="0">
              <a:buNone/>
              <a:defRPr sz="1700" b="1"/>
            </a:lvl5pPr>
            <a:lvl6pPr marL="2553642" indent="0">
              <a:buNone/>
              <a:defRPr sz="1700" b="1"/>
            </a:lvl6pPr>
            <a:lvl7pPr marL="3064353" indent="0">
              <a:buNone/>
              <a:defRPr sz="1700" b="1"/>
            </a:lvl7pPr>
            <a:lvl8pPr marL="3575076" indent="0">
              <a:buNone/>
              <a:defRPr sz="1700" b="1"/>
            </a:lvl8pPr>
            <a:lvl9pPr marL="4085802" indent="0">
              <a:buNone/>
              <a:defRPr sz="1700" b="1"/>
            </a:lvl9pPr>
          </a:lstStyle>
          <a:p>
            <a:pPr lvl="0"/>
            <a:r>
              <a:rPr lang="en-US"/>
              <a:t>Click to edit Master text styles</a:t>
            </a:r>
          </a:p>
        </p:txBody>
      </p:sp>
      <p:sp>
        <p:nvSpPr>
          <p:cNvPr id="4" name="Content Placeholder 3"/>
          <p:cNvSpPr>
            <a:spLocks noGrp="1"/>
          </p:cNvSpPr>
          <p:nvPr>
            <p:ph sz="half" idx="2"/>
          </p:nvPr>
        </p:nvSpPr>
        <p:spPr>
          <a:xfrm>
            <a:off x="944771" y="2839085"/>
            <a:ext cx="5802510" cy="41758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943769" y="1905318"/>
            <a:ext cx="5831088" cy="933767"/>
          </a:xfrm>
        </p:spPr>
        <p:txBody>
          <a:bodyPr anchor="b"/>
          <a:lstStyle>
            <a:lvl1pPr marL="0" indent="0">
              <a:buNone/>
              <a:defRPr sz="2700" b="1"/>
            </a:lvl1pPr>
            <a:lvl2pPr marL="510712" indent="0">
              <a:buNone/>
              <a:defRPr sz="2300" b="1"/>
            </a:lvl2pPr>
            <a:lvl3pPr marL="1021458" indent="0">
              <a:buNone/>
              <a:defRPr sz="2000" b="1"/>
            </a:lvl3pPr>
            <a:lvl4pPr marL="1532145" indent="0">
              <a:buNone/>
              <a:defRPr sz="1700" b="1"/>
            </a:lvl4pPr>
            <a:lvl5pPr marL="2042903" indent="0">
              <a:buNone/>
              <a:defRPr sz="1700" b="1"/>
            </a:lvl5pPr>
            <a:lvl6pPr marL="2553642" indent="0">
              <a:buNone/>
              <a:defRPr sz="1700" b="1"/>
            </a:lvl6pPr>
            <a:lvl7pPr marL="3064353" indent="0">
              <a:buNone/>
              <a:defRPr sz="1700" b="1"/>
            </a:lvl7pPr>
            <a:lvl8pPr marL="3575076" indent="0">
              <a:buNone/>
              <a:defRPr sz="1700" b="1"/>
            </a:lvl8pPr>
            <a:lvl9pPr marL="408580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943769" y="2839085"/>
            <a:ext cx="5831088" cy="41758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0626775-7569-49EB-A76F-98105EF6F07C}" type="datetimeFigureOut">
              <a:rPr lang="en-US" smtClean="0"/>
              <a:t>4/24/2025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E450A2F-8C97-4F0E-827A-14396CB61184}" type="slidenum">
              <a:rPr lang="en-US" smtClean="0"/>
              <a:t>‹#›</a:t>
            </a:fld>
            <a:endParaRPr lang="en-US"/>
          </a:p>
        </p:txBody>
      </p:sp>
    </p:spTree>
    <p:extLst>
      <p:ext uri="{BB962C8B-B14F-4D97-AF65-F5344CB8AC3E}">
        <p14:creationId xmlns:p14="http://schemas.microsoft.com/office/powerpoint/2010/main" val="343161851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7A54A3-18E2-4018-8F2F-D8054A9811B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C65B465-DE62-4245-9882-F43726703BFC}"/>
              </a:ext>
            </a:extLst>
          </p:cNvPr>
          <p:cNvSpPr>
            <a:spLocks noGrp="1"/>
          </p:cNvSpPr>
          <p:nvPr>
            <p:ph sz="half" idx="1"/>
          </p:nvPr>
        </p:nvSpPr>
        <p:spPr>
          <a:xfrm>
            <a:off x="942975" y="2069042"/>
            <a:ext cx="5829300" cy="49315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AB447EB-1D78-48B1-8B95-4E69D9E6D856}"/>
              </a:ext>
            </a:extLst>
          </p:cNvPr>
          <p:cNvSpPr>
            <a:spLocks noGrp="1"/>
          </p:cNvSpPr>
          <p:nvPr>
            <p:ph sz="half" idx="2"/>
          </p:nvPr>
        </p:nvSpPr>
        <p:spPr>
          <a:xfrm>
            <a:off x="6943725" y="2069042"/>
            <a:ext cx="5829300" cy="49315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1405B06-F795-41F2-8397-0C49C1C86914}"/>
              </a:ext>
            </a:extLst>
          </p:cNvPr>
          <p:cNvSpPr>
            <a:spLocks noGrp="1"/>
          </p:cNvSpPr>
          <p:nvPr>
            <p:ph type="dt" sz="half" idx="10"/>
          </p:nvPr>
        </p:nvSpPr>
        <p:spPr/>
        <p:txBody>
          <a:bodyPr/>
          <a:lstStyle/>
          <a:p>
            <a:fld id="{00A05302-1755-4D50-87F9-EDD68D872321}" type="datetimeFigureOut">
              <a:rPr lang="en-US" smtClean="0"/>
              <a:t>4/24/2025</a:t>
            </a:fld>
            <a:endParaRPr lang="en-US"/>
          </a:p>
        </p:txBody>
      </p:sp>
      <p:sp>
        <p:nvSpPr>
          <p:cNvPr id="6" name="Footer Placeholder 5">
            <a:extLst>
              <a:ext uri="{FF2B5EF4-FFF2-40B4-BE49-F238E27FC236}">
                <a16:creationId xmlns:a16="http://schemas.microsoft.com/office/drawing/2014/main" id="{C5E95340-73B2-4675-86ED-FF3B768764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B5F51A5-6D9E-42AE-BD2B-2894EBD8CBB6}"/>
              </a:ext>
            </a:extLst>
          </p:cNvPr>
          <p:cNvSpPr>
            <a:spLocks noGrp="1"/>
          </p:cNvSpPr>
          <p:nvPr>
            <p:ph type="sldNum" sz="quarter" idx="12"/>
          </p:nvPr>
        </p:nvSpPr>
        <p:spPr/>
        <p:txBody>
          <a:bodyPr/>
          <a:lstStyle/>
          <a:p>
            <a:fld id="{267900AC-DC7C-488D-B232-AF80FA0BE245}" type="slidenum">
              <a:rPr lang="en-US" smtClean="0"/>
              <a:t>‹#›</a:t>
            </a:fld>
            <a:endParaRPr lang="en-US"/>
          </a:p>
        </p:txBody>
      </p:sp>
    </p:spTree>
    <p:extLst>
      <p:ext uri="{BB962C8B-B14F-4D97-AF65-F5344CB8AC3E}">
        <p14:creationId xmlns:p14="http://schemas.microsoft.com/office/powerpoint/2010/main" val="398047950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A70D5-8AB5-4280-8D13-D370177B17DF}"/>
              </a:ext>
            </a:extLst>
          </p:cNvPr>
          <p:cNvSpPr>
            <a:spLocks noGrp="1"/>
          </p:cNvSpPr>
          <p:nvPr>
            <p:ph type="title"/>
          </p:nvPr>
        </p:nvSpPr>
        <p:spPr>
          <a:xfrm>
            <a:off x="944762" y="413809"/>
            <a:ext cx="11830050" cy="1502305"/>
          </a:xfrm>
        </p:spPr>
        <p:txBody>
          <a:bodyPr/>
          <a:lstStyle/>
          <a:p>
            <a:r>
              <a:rPr lang="en-US"/>
              <a:t>Click to edit Master title style</a:t>
            </a:r>
          </a:p>
        </p:txBody>
      </p:sp>
      <p:sp>
        <p:nvSpPr>
          <p:cNvPr id="3" name="Text Placeholder 2">
            <a:extLst>
              <a:ext uri="{FF2B5EF4-FFF2-40B4-BE49-F238E27FC236}">
                <a16:creationId xmlns:a16="http://schemas.microsoft.com/office/drawing/2014/main" id="{F293B38F-0857-415C-8B55-F9B5468FFF61}"/>
              </a:ext>
            </a:extLst>
          </p:cNvPr>
          <p:cNvSpPr>
            <a:spLocks noGrp="1"/>
          </p:cNvSpPr>
          <p:nvPr>
            <p:ph type="body" idx="1"/>
          </p:nvPr>
        </p:nvSpPr>
        <p:spPr>
          <a:xfrm>
            <a:off x="944762" y="1905318"/>
            <a:ext cx="5802510" cy="933767"/>
          </a:xfrm>
        </p:spPr>
        <p:txBody>
          <a:bodyPr anchor="b"/>
          <a:lstStyle>
            <a:lvl1pPr marL="0" indent="0">
              <a:buNone/>
              <a:defRPr sz="2700" b="1"/>
            </a:lvl1pPr>
            <a:lvl2pPr marL="514350" indent="0">
              <a:buNone/>
              <a:defRPr sz="2250" b="1"/>
            </a:lvl2pPr>
            <a:lvl3pPr marL="1028700" indent="0">
              <a:buNone/>
              <a:defRPr sz="2025" b="1"/>
            </a:lvl3pPr>
            <a:lvl4pPr marL="1543050" indent="0">
              <a:buNone/>
              <a:defRPr sz="1800" b="1"/>
            </a:lvl4pPr>
            <a:lvl5pPr marL="2057400" indent="0">
              <a:buNone/>
              <a:defRPr sz="1800" b="1"/>
            </a:lvl5pPr>
            <a:lvl6pPr marL="2571750" indent="0">
              <a:buNone/>
              <a:defRPr sz="1800" b="1"/>
            </a:lvl6pPr>
            <a:lvl7pPr marL="3086100" indent="0">
              <a:buNone/>
              <a:defRPr sz="1800" b="1"/>
            </a:lvl7pPr>
            <a:lvl8pPr marL="3600450" indent="0">
              <a:buNone/>
              <a:defRPr sz="1800" b="1"/>
            </a:lvl8pPr>
            <a:lvl9pPr marL="4114800" indent="0">
              <a:buNone/>
              <a:defRPr sz="1800" b="1"/>
            </a:lvl9pPr>
          </a:lstStyle>
          <a:p>
            <a:pPr lvl="0"/>
            <a:r>
              <a:rPr lang="en-US"/>
              <a:t>Click to edit Master text styles</a:t>
            </a:r>
          </a:p>
        </p:txBody>
      </p:sp>
      <p:sp>
        <p:nvSpPr>
          <p:cNvPr id="4" name="Content Placeholder 3">
            <a:extLst>
              <a:ext uri="{FF2B5EF4-FFF2-40B4-BE49-F238E27FC236}">
                <a16:creationId xmlns:a16="http://schemas.microsoft.com/office/drawing/2014/main" id="{44F67913-B4B6-4745-92EE-309167FDA0D6}"/>
              </a:ext>
            </a:extLst>
          </p:cNvPr>
          <p:cNvSpPr>
            <a:spLocks noGrp="1"/>
          </p:cNvSpPr>
          <p:nvPr>
            <p:ph sz="half" idx="2"/>
          </p:nvPr>
        </p:nvSpPr>
        <p:spPr>
          <a:xfrm>
            <a:off x="944762" y="2839085"/>
            <a:ext cx="5802510" cy="41758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BAFF0A3-67ED-456F-A0D8-33787EC90895}"/>
              </a:ext>
            </a:extLst>
          </p:cNvPr>
          <p:cNvSpPr>
            <a:spLocks noGrp="1"/>
          </p:cNvSpPr>
          <p:nvPr>
            <p:ph type="body" sz="quarter" idx="3"/>
          </p:nvPr>
        </p:nvSpPr>
        <p:spPr>
          <a:xfrm>
            <a:off x="6943725" y="1905318"/>
            <a:ext cx="5831087" cy="933767"/>
          </a:xfrm>
        </p:spPr>
        <p:txBody>
          <a:bodyPr anchor="b"/>
          <a:lstStyle>
            <a:lvl1pPr marL="0" indent="0">
              <a:buNone/>
              <a:defRPr sz="2700" b="1"/>
            </a:lvl1pPr>
            <a:lvl2pPr marL="514350" indent="0">
              <a:buNone/>
              <a:defRPr sz="2250" b="1"/>
            </a:lvl2pPr>
            <a:lvl3pPr marL="1028700" indent="0">
              <a:buNone/>
              <a:defRPr sz="2025" b="1"/>
            </a:lvl3pPr>
            <a:lvl4pPr marL="1543050" indent="0">
              <a:buNone/>
              <a:defRPr sz="1800" b="1"/>
            </a:lvl4pPr>
            <a:lvl5pPr marL="2057400" indent="0">
              <a:buNone/>
              <a:defRPr sz="1800" b="1"/>
            </a:lvl5pPr>
            <a:lvl6pPr marL="2571750" indent="0">
              <a:buNone/>
              <a:defRPr sz="1800" b="1"/>
            </a:lvl6pPr>
            <a:lvl7pPr marL="3086100" indent="0">
              <a:buNone/>
              <a:defRPr sz="1800" b="1"/>
            </a:lvl7pPr>
            <a:lvl8pPr marL="3600450" indent="0">
              <a:buNone/>
              <a:defRPr sz="1800" b="1"/>
            </a:lvl8pPr>
            <a:lvl9pPr marL="4114800" indent="0">
              <a:buNone/>
              <a:defRPr sz="1800" b="1"/>
            </a:lvl9pPr>
          </a:lstStyle>
          <a:p>
            <a:pPr lvl="0"/>
            <a:r>
              <a:rPr lang="en-US"/>
              <a:t>Click to edit Master text styles</a:t>
            </a:r>
          </a:p>
        </p:txBody>
      </p:sp>
      <p:sp>
        <p:nvSpPr>
          <p:cNvPr id="6" name="Content Placeholder 5">
            <a:extLst>
              <a:ext uri="{FF2B5EF4-FFF2-40B4-BE49-F238E27FC236}">
                <a16:creationId xmlns:a16="http://schemas.microsoft.com/office/drawing/2014/main" id="{FAA3A9DC-4F85-4DAC-B065-350DE7C65275}"/>
              </a:ext>
            </a:extLst>
          </p:cNvPr>
          <p:cNvSpPr>
            <a:spLocks noGrp="1"/>
          </p:cNvSpPr>
          <p:nvPr>
            <p:ph sz="quarter" idx="4"/>
          </p:nvPr>
        </p:nvSpPr>
        <p:spPr>
          <a:xfrm>
            <a:off x="6943725" y="2839085"/>
            <a:ext cx="5831087" cy="41758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89F48D9-B032-4D95-A9B2-BD1D700ADBD1}"/>
              </a:ext>
            </a:extLst>
          </p:cNvPr>
          <p:cNvSpPr>
            <a:spLocks noGrp="1"/>
          </p:cNvSpPr>
          <p:nvPr>
            <p:ph type="dt" sz="half" idx="10"/>
          </p:nvPr>
        </p:nvSpPr>
        <p:spPr/>
        <p:txBody>
          <a:bodyPr/>
          <a:lstStyle/>
          <a:p>
            <a:fld id="{00A05302-1755-4D50-87F9-EDD68D872321}" type="datetimeFigureOut">
              <a:rPr lang="en-US" smtClean="0"/>
              <a:t>4/24/2025</a:t>
            </a:fld>
            <a:endParaRPr lang="en-US"/>
          </a:p>
        </p:txBody>
      </p:sp>
      <p:sp>
        <p:nvSpPr>
          <p:cNvPr id="8" name="Footer Placeholder 7">
            <a:extLst>
              <a:ext uri="{FF2B5EF4-FFF2-40B4-BE49-F238E27FC236}">
                <a16:creationId xmlns:a16="http://schemas.microsoft.com/office/drawing/2014/main" id="{3FF3F794-00AA-4AB8-BF75-19809193A72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8F6752C-64AA-4874-AD8D-246C41676E16}"/>
              </a:ext>
            </a:extLst>
          </p:cNvPr>
          <p:cNvSpPr>
            <a:spLocks noGrp="1"/>
          </p:cNvSpPr>
          <p:nvPr>
            <p:ph type="sldNum" sz="quarter" idx="12"/>
          </p:nvPr>
        </p:nvSpPr>
        <p:spPr/>
        <p:txBody>
          <a:bodyPr/>
          <a:lstStyle/>
          <a:p>
            <a:fld id="{267900AC-DC7C-488D-B232-AF80FA0BE245}" type="slidenum">
              <a:rPr lang="en-US" smtClean="0"/>
              <a:t>‹#›</a:t>
            </a:fld>
            <a:endParaRPr lang="en-US"/>
          </a:p>
        </p:txBody>
      </p:sp>
    </p:spTree>
    <p:extLst>
      <p:ext uri="{BB962C8B-B14F-4D97-AF65-F5344CB8AC3E}">
        <p14:creationId xmlns:p14="http://schemas.microsoft.com/office/powerpoint/2010/main" val="195697947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07E44E-4BB7-42B0-83C0-193A5F1D957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6C3C216-661D-4E37-97A9-20F28B3EED16}"/>
              </a:ext>
            </a:extLst>
          </p:cNvPr>
          <p:cNvSpPr>
            <a:spLocks noGrp="1"/>
          </p:cNvSpPr>
          <p:nvPr>
            <p:ph type="dt" sz="half" idx="10"/>
          </p:nvPr>
        </p:nvSpPr>
        <p:spPr/>
        <p:txBody>
          <a:bodyPr/>
          <a:lstStyle/>
          <a:p>
            <a:fld id="{00A05302-1755-4D50-87F9-EDD68D872321}" type="datetimeFigureOut">
              <a:rPr lang="en-US" smtClean="0"/>
              <a:t>4/24/2025</a:t>
            </a:fld>
            <a:endParaRPr lang="en-US"/>
          </a:p>
        </p:txBody>
      </p:sp>
      <p:sp>
        <p:nvSpPr>
          <p:cNvPr id="4" name="Footer Placeholder 3">
            <a:extLst>
              <a:ext uri="{FF2B5EF4-FFF2-40B4-BE49-F238E27FC236}">
                <a16:creationId xmlns:a16="http://schemas.microsoft.com/office/drawing/2014/main" id="{4EF2182C-69BA-4532-BDA8-7AF71CC6C03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5EE9563-8439-4A7B-9804-8CCFF1847CB3}"/>
              </a:ext>
            </a:extLst>
          </p:cNvPr>
          <p:cNvSpPr>
            <a:spLocks noGrp="1"/>
          </p:cNvSpPr>
          <p:nvPr>
            <p:ph type="sldNum" sz="quarter" idx="12"/>
          </p:nvPr>
        </p:nvSpPr>
        <p:spPr/>
        <p:txBody>
          <a:bodyPr/>
          <a:lstStyle/>
          <a:p>
            <a:fld id="{267900AC-DC7C-488D-B232-AF80FA0BE245}" type="slidenum">
              <a:rPr lang="en-US" smtClean="0"/>
              <a:t>‹#›</a:t>
            </a:fld>
            <a:endParaRPr lang="en-US"/>
          </a:p>
        </p:txBody>
      </p:sp>
    </p:spTree>
    <p:extLst>
      <p:ext uri="{BB962C8B-B14F-4D97-AF65-F5344CB8AC3E}">
        <p14:creationId xmlns:p14="http://schemas.microsoft.com/office/powerpoint/2010/main" val="408799054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884B499-025D-493A-B6B2-26D8924B3ECA}"/>
              </a:ext>
            </a:extLst>
          </p:cNvPr>
          <p:cNvSpPr>
            <a:spLocks noGrp="1"/>
          </p:cNvSpPr>
          <p:nvPr>
            <p:ph type="dt" sz="half" idx="10"/>
          </p:nvPr>
        </p:nvSpPr>
        <p:spPr/>
        <p:txBody>
          <a:bodyPr/>
          <a:lstStyle/>
          <a:p>
            <a:fld id="{00A05302-1755-4D50-87F9-EDD68D872321}" type="datetimeFigureOut">
              <a:rPr lang="en-US" smtClean="0"/>
              <a:t>4/24/2025</a:t>
            </a:fld>
            <a:endParaRPr lang="en-US"/>
          </a:p>
        </p:txBody>
      </p:sp>
      <p:sp>
        <p:nvSpPr>
          <p:cNvPr id="3" name="Footer Placeholder 2">
            <a:extLst>
              <a:ext uri="{FF2B5EF4-FFF2-40B4-BE49-F238E27FC236}">
                <a16:creationId xmlns:a16="http://schemas.microsoft.com/office/drawing/2014/main" id="{418D632D-12CF-4AFE-BA52-C8D5E7233F1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F2C52B3-C59B-4CC3-8DE2-DAC3FC0C552F}"/>
              </a:ext>
            </a:extLst>
          </p:cNvPr>
          <p:cNvSpPr>
            <a:spLocks noGrp="1"/>
          </p:cNvSpPr>
          <p:nvPr>
            <p:ph type="sldNum" sz="quarter" idx="12"/>
          </p:nvPr>
        </p:nvSpPr>
        <p:spPr/>
        <p:txBody>
          <a:bodyPr/>
          <a:lstStyle/>
          <a:p>
            <a:fld id="{267900AC-DC7C-488D-B232-AF80FA0BE245}" type="slidenum">
              <a:rPr lang="en-US" smtClean="0"/>
              <a:t>‹#›</a:t>
            </a:fld>
            <a:endParaRPr lang="en-US"/>
          </a:p>
        </p:txBody>
      </p:sp>
    </p:spTree>
    <p:extLst>
      <p:ext uri="{BB962C8B-B14F-4D97-AF65-F5344CB8AC3E}">
        <p14:creationId xmlns:p14="http://schemas.microsoft.com/office/powerpoint/2010/main" val="19396317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01E143-68F6-449C-9AD4-FC959DA44387}"/>
              </a:ext>
            </a:extLst>
          </p:cNvPr>
          <p:cNvSpPr>
            <a:spLocks noGrp="1"/>
          </p:cNvSpPr>
          <p:nvPr>
            <p:ph type="title"/>
          </p:nvPr>
        </p:nvSpPr>
        <p:spPr>
          <a:xfrm>
            <a:off x="944762" y="518160"/>
            <a:ext cx="4423767" cy="1813560"/>
          </a:xfrm>
        </p:spPr>
        <p:txBody>
          <a:bodyPr anchor="b"/>
          <a:lstStyle>
            <a:lvl1pPr>
              <a:defRPr sz="3600"/>
            </a:lvl1pPr>
          </a:lstStyle>
          <a:p>
            <a:r>
              <a:rPr lang="en-US"/>
              <a:t>Click to edit Master title style</a:t>
            </a:r>
          </a:p>
        </p:txBody>
      </p:sp>
      <p:sp>
        <p:nvSpPr>
          <p:cNvPr id="3" name="Content Placeholder 2">
            <a:extLst>
              <a:ext uri="{FF2B5EF4-FFF2-40B4-BE49-F238E27FC236}">
                <a16:creationId xmlns:a16="http://schemas.microsoft.com/office/drawing/2014/main" id="{8CF9CCF9-DECF-478C-AE5E-EA43EF529D99}"/>
              </a:ext>
            </a:extLst>
          </p:cNvPr>
          <p:cNvSpPr>
            <a:spLocks noGrp="1"/>
          </p:cNvSpPr>
          <p:nvPr>
            <p:ph idx="1"/>
          </p:nvPr>
        </p:nvSpPr>
        <p:spPr>
          <a:xfrm>
            <a:off x="5831087" y="1119082"/>
            <a:ext cx="6943725" cy="5523442"/>
          </a:xfrm>
        </p:spPr>
        <p:txBody>
          <a:bodyPr/>
          <a:lstStyle>
            <a:lvl1pPr>
              <a:defRPr sz="3600"/>
            </a:lvl1pPr>
            <a:lvl2pPr>
              <a:defRPr sz="3150"/>
            </a:lvl2pPr>
            <a:lvl3pPr>
              <a:defRPr sz="2700"/>
            </a:lvl3pPr>
            <a:lvl4pPr>
              <a:defRPr sz="2250"/>
            </a:lvl4pPr>
            <a:lvl5pPr>
              <a:defRPr sz="2250"/>
            </a:lvl5pPr>
            <a:lvl6pPr>
              <a:defRPr sz="2250"/>
            </a:lvl6pPr>
            <a:lvl7pPr>
              <a:defRPr sz="2250"/>
            </a:lvl7pPr>
            <a:lvl8pPr>
              <a:defRPr sz="2250"/>
            </a:lvl8pPr>
            <a:lvl9pPr>
              <a:defRPr sz="22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D14AD31-E199-40E3-95D5-53924770477D}"/>
              </a:ext>
            </a:extLst>
          </p:cNvPr>
          <p:cNvSpPr>
            <a:spLocks noGrp="1"/>
          </p:cNvSpPr>
          <p:nvPr>
            <p:ph type="body" sz="half" idx="2"/>
          </p:nvPr>
        </p:nvSpPr>
        <p:spPr>
          <a:xfrm>
            <a:off x="944762" y="2331720"/>
            <a:ext cx="4423767" cy="4319800"/>
          </a:xfrm>
        </p:spPr>
        <p:txBody>
          <a:bodyPr/>
          <a:lstStyle>
            <a:lvl1pPr marL="0" indent="0">
              <a:buNone/>
              <a:defRPr sz="1800"/>
            </a:lvl1pPr>
            <a:lvl2pPr marL="514350" indent="0">
              <a:buNone/>
              <a:defRPr sz="1575"/>
            </a:lvl2pPr>
            <a:lvl3pPr marL="1028700" indent="0">
              <a:buNone/>
              <a:defRPr sz="1350"/>
            </a:lvl3pPr>
            <a:lvl4pPr marL="1543050" indent="0">
              <a:buNone/>
              <a:defRPr sz="1125"/>
            </a:lvl4pPr>
            <a:lvl5pPr marL="2057400" indent="0">
              <a:buNone/>
              <a:defRPr sz="1125"/>
            </a:lvl5pPr>
            <a:lvl6pPr marL="2571750" indent="0">
              <a:buNone/>
              <a:defRPr sz="1125"/>
            </a:lvl6pPr>
            <a:lvl7pPr marL="3086100" indent="0">
              <a:buNone/>
              <a:defRPr sz="1125"/>
            </a:lvl7pPr>
            <a:lvl8pPr marL="3600450" indent="0">
              <a:buNone/>
              <a:defRPr sz="1125"/>
            </a:lvl8pPr>
            <a:lvl9pPr marL="4114800" indent="0">
              <a:buNone/>
              <a:defRPr sz="1125"/>
            </a:lvl9pPr>
          </a:lstStyle>
          <a:p>
            <a:pPr lvl="0"/>
            <a:r>
              <a:rPr lang="en-US"/>
              <a:t>Click to edit Master text styles</a:t>
            </a:r>
          </a:p>
        </p:txBody>
      </p:sp>
      <p:sp>
        <p:nvSpPr>
          <p:cNvPr id="5" name="Date Placeholder 4">
            <a:extLst>
              <a:ext uri="{FF2B5EF4-FFF2-40B4-BE49-F238E27FC236}">
                <a16:creationId xmlns:a16="http://schemas.microsoft.com/office/drawing/2014/main" id="{CCF5CA32-61A0-4F7F-B5BA-AF1F118E4937}"/>
              </a:ext>
            </a:extLst>
          </p:cNvPr>
          <p:cNvSpPr>
            <a:spLocks noGrp="1"/>
          </p:cNvSpPr>
          <p:nvPr>
            <p:ph type="dt" sz="half" idx="10"/>
          </p:nvPr>
        </p:nvSpPr>
        <p:spPr/>
        <p:txBody>
          <a:bodyPr/>
          <a:lstStyle/>
          <a:p>
            <a:fld id="{00A05302-1755-4D50-87F9-EDD68D872321}" type="datetimeFigureOut">
              <a:rPr lang="en-US" smtClean="0"/>
              <a:t>4/24/2025</a:t>
            </a:fld>
            <a:endParaRPr lang="en-US"/>
          </a:p>
        </p:txBody>
      </p:sp>
      <p:sp>
        <p:nvSpPr>
          <p:cNvPr id="6" name="Footer Placeholder 5">
            <a:extLst>
              <a:ext uri="{FF2B5EF4-FFF2-40B4-BE49-F238E27FC236}">
                <a16:creationId xmlns:a16="http://schemas.microsoft.com/office/drawing/2014/main" id="{81DD9DA2-33B9-4DD0-ADF5-248D5B18891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F547549-2D88-4418-BD20-43B47B4350B9}"/>
              </a:ext>
            </a:extLst>
          </p:cNvPr>
          <p:cNvSpPr>
            <a:spLocks noGrp="1"/>
          </p:cNvSpPr>
          <p:nvPr>
            <p:ph type="sldNum" sz="quarter" idx="12"/>
          </p:nvPr>
        </p:nvSpPr>
        <p:spPr/>
        <p:txBody>
          <a:bodyPr/>
          <a:lstStyle/>
          <a:p>
            <a:fld id="{267900AC-DC7C-488D-B232-AF80FA0BE245}" type="slidenum">
              <a:rPr lang="en-US" smtClean="0"/>
              <a:t>‹#›</a:t>
            </a:fld>
            <a:endParaRPr lang="en-US"/>
          </a:p>
        </p:txBody>
      </p:sp>
    </p:spTree>
    <p:extLst>
      <p:ext uri="{BB962C8B-B14F-4D97-AF65-F5344CB8AC3E}">
        <p14:creationId xmlns:p14="http://schemas.microsoft.com/office/powerpoint/2010/main" val="403208807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2597BA-9228-42BF-975F-53B0D925ECD9}"/>
              </a:ext>
            </a:extLst>
          </p:cNvPr>
          <p:cNvSpPr>
            <a:spLocks noGrp="1"/>
          </p:cNvSpPr>
          <p:nvPr>
            <p:ph type="title"/>
          </p:nvPr>
        </p:nvSpPr>
        <p:spPr>
          <a:xfrm>
            <a:off x="944762" y="518160"/>
            <a:ext cx="4423767" cy="1813560"/>
          </a:xfrm>
        </p:spPr>
        <p:txBody>
          <a:bodyPr anchor="b"/>
          <a:lstStyle>
            <a:lvl1pPr>
              <a:defRPr sz="3600"/>
            </a:lvl1pPr>
          </a:lstStyle>
          <a:p>
            <a:r>
              <a:rPr lang="en-US"/>
              <a:t>Click to edit Master title style</a:t>
            </a:r>
          </a:p>
        </p:txBody>
      </p:sp>
      <p:sp>
        <p:nvSpPr>
          <p:cNvPr id="3" name="Picture Placeholder 2">
            <a:extLst>
              <a:ext uri="{FF2B5EF4-FFF2-40B4-BE49-F238E27FC236}">
                <a16:creationId xmlns:a16="http://schemas.microsoft.com/office/drawing/2014/main" id="{DFE384FD-7332-4A6B-B7D5-E5E29BDE64C0}"/>
              </a:ext>
            </a:extLst>
          </p:cNvPr>
          <p:cNvSpPr>
            <a:spLocks noGrp="1"/>
          </p:cNvSpPr>
          <p:nvPr>
            <p:ph type="pic" idx="1"/>
          </p:nvPr>
        </p:nvSpPr>
        <p:spPr>
          <a:xfrm>
            <a:off x="5831087" y="1119082"/>
            <a:ext cx="6943725" cy="5523442"/>
          </a:xfrm>
        </p:spPr>
        <p:txBody>
          <a:bodyPr/>
          <a:lstStyle>
            <a:lvl1pPr marL="0" indent="0">
              <a:buNone/>
              <a:defRPr sz="3600"/>
            </a:lvl1pPr>
            <a:lvl2pPr marL="514350" indent="0">
              <a:buNone/>
              <a:defRPr sz="3150"/>
            </a:lvl2pPr>
            <a:lvl3pPr marL="1028700" indent="0">
              <a:buNone/>
              <a:defRPr sz="2700"/>
            </a:lvl3pPr>
            <a:lvl4pPr marL="1543050" indent="0">
              <a:buNone/>
              <a:defRPr sz="2250"/>
            </a:lvl4pPr>
            <a:lvl5pPr marL="2057400" indent="0">
              <a:buNone/>
              <a:defRPr sz="2250"/>
            </a:lvl5pPr>
            <a:lvl6pPr marL="2571750" indent="0">
              <a:buNone/>
              <a:defRPr sz="2250"/>
            </a:lvl6pPr>
            <a:lvl7pPr marL="3086100" indent="0">
              <a:buNone/>
              <a:defRPr sz="2250"/>
            </a:lvl7pPr>
            <a:lvl8pPr marL="3600450" indent="0">
              <a:buNone/>
              <a:defRPr sz="2250"/>
            </a:lvl8pPr>
            <a:lvl9pPr marL="4114800" indent="0">
              <a:buNone/>
              <a:defRPr sz="2250"/>
            </a:lvl9pPr>
          </a:lstStyle>
          <a:p>
            <a:endParaRPr lang="en-US"/>
          </a:p>
        </p:txBody>
      </p:sp>
      <p:sp>
        <p:nvSpPr>
          <p:cNvPr id="4" name="Text Placeholder 3">
            <a:extLst>
              <a:ext uri="{FF2B5EF4-FFF2-40B4-BE49-F238E27FC236}">
                <a16:creationId xmlns:a16="http://schemas.microsoft.com/office/drawing/2014/main" id="{1AA083C0-01E1-456D-AD9C-305F47546EDB}"/>
              </a:ext>
            </a:extLst>
          </p:cNvPr>
          <p:cNvSpPr>
            <a:spLocks noGrp="1"/>
          </p:cNvSpPr>
          <p:nvPr>
            <p:ph type="body" sz="half" idx="2"/>
          </p:nvPr>
        </p:nvSpPr>
        <p:spPr>
          <a:xfrm>
            <a:off x="944762" y="2331720"/>
            <a:ext cx="4423767" cy="4319800"/>
          </a:xfrm>
        </p:spPr>
        <p:txBody>
          <a:bodyPr/>
          <a:lstStyle>
            <a:lvl1pPr marL="0" indent="0">
              <a:buNone/>
              <a:defRPr sz="1800"/>
            </a:lvl1pPr>
            <a:lvl2pPr marL="514350" indent="0">
              <a:buNone/>
              <a:defRPr sz="1575"/>
            </a:lvl2pPr>
            <a:lvl3pPr marL="1028700" indent="0">
              <a:buNone/>
              <a:defRPr sz="1350"/>
            </a:lvl3pPr>
            <a:lvl4pPr marL="1543050" indent="0">
              <a:buNone/>
              <a:defRPr sz="1125"/>
            </a:lvl4pPr>
            <a:lvl5pPr marL="2057400" indent="0">
              <a:buNone/>
              <a:defRPr sz="1125"/>
            </a:lvl5pPr>
            <a:lvl6pPr marL="2571750" indent="0">
              <a:buNone/>
              <a:defRPr sz="1125"/>
            </a:lvl6pPr>
            <a:lvl7pPr marL="3086100" indent="0">
              <a:buNone/>
              <a:defRPr sz="1125"/>
            </a:lvl7pPr>
            <a:lvl8pPr marL="3600450" indent="0">
              <a:buNone/>
              <a:defRPr sz="1125"/>
            </a:lvl8pPr>
            <a:lvl9pPr marL="4114800" indent="0">
              <a:buNone/>
              <a:defRPr sz="1125"/>
            </a:lvl9pPr>
          </a:lstStyle>
          <a:p>
            <a:pPr lvl="0"/>
            <a:r>
              <a:rPr lang="en-US"/>
              <a:t>Click to edit Master text styles</a:t>
            </a:r>
          </a:p>
        </p:txBody>
      </p:sp>
      <p:sp>
        <p:nvSpPr>
          <p:cNvPr id="5" name="Date Placeholder 4">
            <a:extLst>
              <a:ext uri="{FF2B5EF4-FFF2-40B4-BE49-F238E27FC236}">
                <a16:creationId xmlns:a16="http://schemas.microsoft.com/office/drawing/2014/main" id="{50C375A5-C954-460F-BF46-1CECC70D8922}"/>
              </a:ext>
            </a:extLst>
          </p:cNvPr>
          <p:cNvSpPr>
            <a:spLocks noGrp="1"/>
          </p:cNvSpPr>
          <p:nvPr>
            <p:ph type="dt" sz="half" idx="10"/>
          </p:nvPr>
        </p:nvSpPr>
        <p:spPr/>
        <p:txBody>
          <a:bodyPr/>
          <a:lstStyle/>
          <a:p>
            <a:fld id="{00A05302-1755-4D50-87F9-EDD68D872321}" type="datetimeFigureOut">
              <a:rPr lang="en-US" smtClean="0"/>
              <a:t>4/24/2025</a:t>
            </a:fld>
            <a:endParaRPr lang="en-US"/>
          </a:p>
        </p:txBody>
      </p:sp>
      <p:sp>
        <p:nvSpPr>
          <p:cNvPr id="6" name="Footer Placeholder 5">
            <a:extLst>
              <a:ext uri="{FF2B5EF4-FFF2-40B4-BE49-F238E27FC236}">
                <a16:creationId xmlns:a16="http://schemas.microsoft.com/office/drawing/2014/main" id="{28DD4848-8E20-47F8-A131-28AB86B2DB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5E0D7EB-6583-4194-B508-E27C5DA5F2FD}"/>
              </a:ext>
            </a:extLst>
          </p:cNvPr>
          <p:cNvSpPr>
            <a:spLocks noGrp="1"/>
          </p:cNvSpPr>
          <p:nvPr>
            <p:ph type="sldNum" sz="quarter" idx="12"/>
          </p:nvPr>
        </p:nvSpPr>
        <p:spPr/>
        <p:txBody>
          <a:bodyPr/>
          <a:lstStyle/>
          <a:p>
            <a:fld id="{267900AC-DC7C-488D-B232-AF80FA0BE245}" type="slidenum">
              <a:rPr lang="en-US" smtClean="0"/>
              <a:t>‹#›</a:t>
            </a:fld>
            <a:endParaRPr lang="en-US"/>
          </a:p>
        </p:txBody>
      </p:sp>
    </p:spTree>
    <p:extLst>
      <p:ext uri="{BB962C8B-B14F-4D97-AF65-F5344CB8AC3E}">
        <p14:creationId xmlns:p14="http://schemas.microsoft.com/office/powerpoint/2010/main" val="175605937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EE802-DC36-4200-9B88-7FA2196B33C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AA16EF7-FBAA-4BD2-B4F8-275C81BEB72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061BD1-4A89-4B8E-82BD-D726F83F0DB6}"/>
              </a:ext>
            </a:extLst>
          </p:cNvPr>
          <p:cNvSpPr>
            <a:spLocks noGrp="1"/>
          </p:cNvSpPr>
          <p:nvPr>
            <p:ph type="dt" sz="half" idx="10"/>
          </p:nvPr>
        </p:nvSpPr>
        <p:spPr/>
        <p:txBody>
          <a:bodyPr/>
          <a:lstStyle/>
          <a:p>
            <a:fld id="{00A05302-1755-4D50-87F9-EDD68D872321}" type="datetimeFigureOut">
              <a:rPr lang="en-US" smtClean="0"/>
              <a:t>4/24/2025</a:t>
            </a:fld>
            <a:endParaRPr lang="en-US"/>
          </a:p>
        </p:txBody>
      </p:sp>
      <p:sp>
        <p:nvSpPr>
          <p:cNvPr id="5" name="Footer Placeholder 4">
            <a:extLst>
              <a:ext uri="{FF2B5EF4-FFF2-40B4-BE49-F238E27FC236}">
                <a16:creationId xmlns:a16="http://schemas.microsoft.com/office/drawing/2014/main" id="{A900810B-5A58-4F85-B6B3-3014EFEC8C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4EDC41-938B-4B45-9CF6-AE6B3B545324}"/>
              </a:ext>
            </a:extLst>
          </p:cNvPr>
          <p:cNvSpPr>
            <a:spLocks noGrp="1"/>
          </p:cNvSpPr>
          <p:nvPr>
            <p:ph type="sldNum" sz="quarter" idx="12"/>
          </p:nvPr>
        </p:nvSpPr>
        <p:spPr/>
        <p:txBody>
          <a:bodyPr/>
          <a:lstStyle/>
          <a:p>
            <a:fld id="{267900AC-DC7C-488D-B232-AF80FA0BE245}" type="slidenum">
              <a:rPr lang="en-US" smtClean="0"/>
              <a:t>‹#›</a:t>
            </a:fld>
            <a:endParaRPr lang="en-US"/>
          </a:p>
        </p:txBody>
      </p:sp>
    </p:spTree>
    <p:extLst>
      <p:ext uri="{BB962C8B-B14F-4D97-AF65-F5344CB8AC3E}">
        <p14:creationId xmlns:p14="http://schemas.microsoft.com/office/powerpoint/2010/main" val="208421316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F9DBB42-25CD-4B76-A0D2-A21F3EF4C7CF}"/>
              </a:ext>
            </a:extLst>
          </p:cNvPr>
          <p:cNvSpPr>
            <a:spLocks noGrp="1"/>
          </p:cNvSpPr>
          <p:nvPr>
            <p:ph type="title" orient="vert"/>
          </p:nvPr>
        </p:nvSpPr>
        <p:spPr>
          <a:xfrm>
            <a:off x="9815512" y="413808"/>
            <a:ext cx="2957513" cy="658675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E52AD2D-DB3D-4A43-B497-8216FE934FE9}"/>
              </a:ext>
            </a:extLst>
          </p:cNvPr>
          <p:cNvSpPr>
            <a:spLocks noGrp="1"/>
          </p:cNvSpPr>
          <p:nvPr>
            <p:ph type="body" orient="vert" idx="1"/>
          </p:nvPr>
        </p:nvSpPr>
        <p:spPr>
          <a:xfrm>
            <a:off x="942975" y="413808"/>
            <a:ext cx="8701088" cy="65867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D6CECE-0F47-4D4D-B6EB-4FE21654A139}"/>
              </a:ext>
            </a:extLst>
          </p:cNvPr>
          <p:cNvSpPr>
            <a:spLocks noGrp="1"/>
          </p:cNvSpPr>
          <p:nvPr>
            <p:ph type="dt" sz="half" idx="10"/>
          </p:nvPr>
        </p:nvSpPr>
        <p:spPr/>
        <p:txBody>
          <a:bodyPr/>
          <a:lstStyle/>
          <a:p>
            <a:fld id="{00A05302-1755-4D50-87F9-EDD68D872321}" type="datetimeFigureOut">
              <a:rPr lang="en-US" smtClean="0"/>
              <a:t>4/24/2025</a:t>
            </a:fld>
            <a:endParaRPr lang="en-US"/>
          </a:p>
        </p:txBody>
      </p:sp>
      <p:sp>
        <p:nvSpPr>
          <p:cNvPr id="5" name="Footer Placeholder 4">
            <a:extLst>
              <a:ext uri="{FF2B5EF4-FFF2-40B4-BE49-F238E27FC236}">
                <a16:creationId xmlns:a16="http://schemas.microsoft.com/office/drawing/2014/main" id="{D364A59F-302B-4E17-A6A2-CE985A0403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04207C-2FF2-4BE0-AEF0-03F2AA27A4B7}"/>
              </a:ext>
            </a:extLst>
          </p:cNvPr>
          <p:cNvSpPr>
            <a:spLocks noGrp="1"/>
          </p:cNvSpPr>
          <p:nvPr>
            <p:ph type="sldNum" sz="quarter" idx="12"/>
          </p:nvPr>
        </p:nvSpPr>
        <p:spPr/>
        <p:txBody>
          <a:bodyPr/>
          <a:lstStyle/>
          <a:p>
            <a:fld id="{267900AC-DC7C-488D-B232-AF80FA0BE245}" type="slidenum">
              <a:rPr lang="en-US" smtClean="0"/>
              <a:t>‹#›</a:t>
            </a:fld>
            <a:endParaRPr lang="en-US"/>
          </a:p>
        </p:txBody>
      </p:sp>
    </p:spTree>
    <p:extLst>
      <p:ext uri="{BB962C8B-B14F-4D97-AF65-F5344CB8AC3E}">
        <p14:creationId xmlns:p14="http://schemas.microsoft.com/office/powerpoint/2010/main" val="39731416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0626775-7569-49EB-A76F-98105EF6F07C}" type="datetimeFigureOut">
              <a:rPr lang="en-US" smtClean="0"/>
              <a:t>4/24/2025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E450A2F-8C97-4F0E-827A-14396CB61184}" type="slidenum">
              <a:rPr lang="en-US" smtClean="0"/>
              <a:t>‹#›</a:t>
            </a:fld>
            <a:endParaRPr lang="en-US"/>
          </a:p>
        </p:txBody>
      </p:sp>
    </p:spTree>
    <p:extLst>
      <p:ext uri="{BB962C8B-B14F-4D97-AF65-F5344CB8AC3E}">
        <p14:creationId xmlns:p14="http://schemas.microsoft.com/office/powerpoint/2010/main" val="10518209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0626775-7569-49EB-A76F-98105EF6F07C}" type="datetimeFigureOut">
              <a:rPr lang="en-US" smtClean="0"/>
              <a:t>4/24/2025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E450A2F-8C97-4F0E-827A-14396CB61184}" type="slidenum">
              <a:rPr lang="en-US" smtClean="0"/>
              <a:t>‹#›</a:t>
            </a:fld>
            <a:endParaRPr lang="en-US"/>
          </a:p>
        </p:txBody>
      </p:sp>
    </p:spTree>
    <p:extLst>
      <p:ext uri="{BB962C8B-B14F-4D97-AF65-F5344CB8AC3E}">
        <p14:creationId xmlns:p14="http://schemas.microsoft.com/office/powerpoint/2010/main" val="4055495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44830" y="518160"/>
            <a:ext cx="4423766" cy="1813560"/>
          </a:xfrm>
        </p:spPr>
        <p:txBody>
          <a:bodyPr anchor="b"/>
          <a:lstStyle>
            <a:lvl1pPr>
              <a:defRPr sz="3600"/>
            </a:lvl1pPr>
          </a:lstStyle>
          <a:p>
            <a:r>
              <a:rPr lang="en-US"/>
              <a:t>Click to edit Master title style</a:t>
            </a:r>
          </a:p>
        </p:txBody>
      </p:sp>
      <p:sp>
        <p:nvSpPr>
          <p:cNvPr id="3" name="Content Placeholder 2"/>
          <p:cNvSpPr>
            <a:spLocks noGrp="1"/>
          </p:cNvSpPr>
          <p:nvPr>
            <p:ph idx="1"/>
          </p:nvPr>
        </p:nvSpPr>
        <p:spPr>
          <a:xfrm>
            <a:off x="5831126" y="1119082"/>
            <a:ext cx="6943727" cy="5523442"/>
          </a:xfrm>
        </p:spPr>
        <p:txBody>
          <a:bodyPr/>
          <a:lstStyle>
            <a:lvl1pPr>
              <a:defRPr sz="3600"/>
            </a:lvl1pPr>
            <a:lvl2pPr>
              <a:defRPr sz="3200"/>
            </a:lvl2pPr>
            <a:lvl3pPr>
              <a:defRPr sz="2700"/>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44830" y="2331720"/>
            <a:ext cx="4423766" cy="4319800"/>
          </a:xfrm>
        </p:spPr>
        <p:txBody>
          <a:bodyPr/>
          <a:lstStyle>
            <a:lvl1pPr marL="0" indent="0">
              <a:buNone/>
              <a:defRPr sz="1700"/>
            </a:lvl1pPr>
            <a:lvl2pPr marL="510712" indent="0">
              <a:buNone/>
              <a:defRPr sz="1600"/>
            </a:lvl2pPr>
            <a:lvl3pPr marL="1021458" indent="0">
              <a:buNone/>
              <a:defRPr sz="1400"/>
            </a:lvl3pPr>
            <a:lvl4pPr marL="1532145" indent="0">
              <a:buNone/>
              <a:defRPr sz="1100"/>
            </a:lvl4pPr>
            <a:lvl5pPr marL="2042903" indent="0">
              <a:buNone/>
              <a:defRPr sz="1100"/>
            </a:lvl5pPr>
            <a:lvl6pPr marL="2553642" indent="0">
              <a:buNone/>
              <a:defRPr sz="1100"/>
            </a:lvl6pPr>
            <a:lvl7pPr marL="3064353" indent="0">
              <a:buNone/>
              <a:defRPr sz="1100"/>
            </a:lvl7pPr>
            <a:lvl8pPr marL="3575076" indent="0">
              <a:buNone/>
              <a:defRPr sz="1100"/>
            </a:lvl8pPr>
            <a:lvl9pPr marL="4085802"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20626775-7569-49EB-A76F-98105EF6F07C}" type="datetimeFigureOut">
              <a:rPr lang="en-US" smtClean="0"/>
              <a:t>4/24/2025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50A2F-8C97-4F0E-827A-14396CB61184}" type="slidenum">
              <a:rPr lang="en-US" smtClean="0"/>
              <a:t>‹#›</a:t>
            </a:fld>
            <a:endParaRPr lang="en-US"/>
          </a:p>
        </p:txBody>
      </p:sp>
    </p:spTree>
    <p:extLst>
      <p:ext uri="{BB962C8B-B14F-4D97-AF65-F5344CB8AC3E}">
        <p14:creationId xmlns:p14="http://schemas.microsoft.com/office/powerpoint/2010/main" val="34596739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44830" y="518160"/>
            <a:ext cx="4423766" cy="1813560"/>
          </a:xfrm>
        </p:spPr>
        <p:txBody>
          <a:bodyPr anchor="b"/>
          <a:lstStyle>
            <a:lvl1pPr>
              <a:defRPr sz="3600"/>
            </a:lvl1pPr>
          </a:lstStyle>
          <a:p>
            <a:r>
              <a:rPr lang="en-US"/>
              <a:t>Click to edit Master title style</a:t>
            </a:r>
          </a:p>
        </p:txBody>
      </p:sp>
      <p:sp>
        <p:nvSpPr>
          <p:cNvPr id="3" name="Picture Placeholder 2"/>
          <p:cNvSpPr>
            <a:spLocks noGrp="1"/>
          </p:cNvSpPr>
          <p:nvPr>
            <p:ph type="pic" idx="1"/>
          </p:nvPr>
        </p:nvSpPr>
        <p:spPr>
          <a:xfrm>
            <a:off x="5831126" y="1119082"/>
            <a:ext cx="6943727" cy="5523442"/>
          </a:xfrm>
        </p:spPr>
        <p:txBody>
          <a:bodyPr/>
          <a:lstStyle>
            <a:lvl1pPr marL="0" indent="0">
              <a:buNone/>
              <a:defRPr sz="3600"/>
            </a:lvl1pPr>
            <a:lvl2pPr marL="510712" indent="0">
              <a:buNone/>
              <a:defRPr sz="3200"/>
            </a:lvl2pPr>
            <a:lvl3pPr marL="1021458" indent="0">
              <a:buNone/>
              <a:defRPr sz="2700"/>
            </a:lvl3pPr>
            <a:lvl4pPr marL="1532145" indent="0">
              <a:buNone/>
              <a:defRPr sz="2300"/>
            </a:lvl4pPr>
            <a:lvl5pPr marL="2042903" indent="0">
              <a:buNone/>
              <a:defRPr sz="2300"/>
            </a:lvl5pPr>
            <a:lvl6pPr marL="2553642" indent="0">
              <a:buNone/>
              <a:defRPr sz="2300"/>
            </a:lvl6pPr>
            <a:lvl7pPr marL="3064353" indent="0">
              <a:buNone/>
              <a:defRPr sz="2300"/>
            </a:lvl7pPr>
            <a:lvl8pPr marL="3575076" indent="0">
              <a:buNone/>
              <a:defRPr sz="2300"/>
            </a:lvl8pPr>
            <a:lvl9pPr marL="4085802" indent="0">
              <a:buNone/>
              <a:defRPr sz="2300"/>
            </a:lvl9pPr>
          </a:lstStyle>
          <a:p>
            <a:endParaRPr lang="en-US"/>
          </a:p>
        </p:txBody>
      </p:sp>
      <p:sp>
        <p:nvSpPr>
          <p:cNvPr id="4" name="Text Placeholder 3"/>
          <p:cNvSpPr>
            <a:spLocks noGrp="1"/>
          </p:cNvSpPr>
          <p:nvPr>
            <p:ph type="body" sz="half" idx="2"/>
          </p:nvPr>
        </p:nvSpPr>
        <p:spPr>
          <a:xfrm>
            <a:off x="944830" y="2331720"/>
            <a:ext cx="4423766" cy="4319800"/>
          </a:xfrm>
        </p:spPr>
        <p:txBody>
          <a:bodyPr/>
          <a:lstStyle>
            <a:lvl1pPr marL="0" indent="0">
              <a:buNone/>
              <a:defRPr sz="1700"/>
            </a:lvl1pPr>
            <a:lvl2pPr marL="510712" indent="0">
              <a:buNone/>
              <a:defRPr sz="1600"/>
            </a:lvl2pPr>
            <a:lvl3pPr marL="1021458" indent="0">
              <a:buNone/>
              <a:defRPr sz="1400"/>
            </a:lvl3pPr>
            <a:lvl4pPr marL="1532145" indent="0">
              <a:buNone/>
              <a:defRPr sz="1100"/>
            </a:lvl4pPr>
            <a:lvl5pPr marL="2042903" indent="0">
              <a:buNone/>
              <a:defRPr sz="1100"/>
            </a:lvl5pPr>
            <a:lvl6pPr marL="2553642" indent="0">
              <a:buNone/>
              <a:defRPr sz="1100"/>
            </a:lvl6pPr>
            <a:lvl7pPr marL="3064353" indent="0">
              <a:buNone/>
              <a:defRPr sz="1100"/>
            </a:lvl7pPr>
            <a:lvl8pPr marL="3575076" indent="0">
              <a:buNone/>
              <a:defRPr sz="1100"/>
            </a:lvl8pPr>
            <a:lvl9pPr marL="4085802"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20626775-7569-49EB-A76F-98105EF6F07C}" type="datetimeFigureOut">
              <a:rPr lang="en-US" smtClean="0"/>
              <a:t>4/24/2025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50A2F-8C97-4F0E-827A-14396CB61184}" type="slidenum">
              <a:rPr lang="en-US" smtClean="0"/>
              <a:t>‹#›</a:t>
            </a:fld>
            <a:endParaRPr lang="en-US"/>
          </a:p>
        </p:txBody>
      </p:sp>
    </p:spTree>
    <p:extLst>
      <p:ext uri="{BB962C8B-B14F-4D97-AF65-F5344CB8AC3E}">
        <p14:creationId xmlns:p14="http://schemas.microsoft.com/office/powerpoint/2010/main" val="18684801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42980" y="413974"/>
            <a:ext cx="11830050" cy="1502305"/>
          </a:xfrm>
          <a:prstGeom prst="rect">
            <a:avLst/>
          </a:prstGeom>
        </p:spPr>
        <p:txBody>
          <a:bodyPr vert="horz" lIns="102131" tIns="51081" rIns="102131" bIns="51081" rtlCol="0" anchor="ctr">
            <a:normAutofit/>
          </a:bodyPr>
          <a:lstStyle/>
          <a:p>
            <a:r>
              <a:rPr lang="en-US"/>
              <a:t>Click to edit Master title style</a:t>
            </a:r>
          </a:p>
        </p:txBody>
      </p:sp>
      <p:sp>
        <p:nvSpPr>
          <p:cNvPr id="3" name="Text Placeholder 2"/>
          <p:cNvSpPr>
            <a:spLocks noGrp="1"/>
          </p:cNvSpPr>
          <p:nvPr>
            <p:ph type="body" idx="1"/>
          </p:nvPr>
        </p:nvSpPr>
        <p:spPr>
          <a:xfrm>
            <a:off x="942980" y="2069042"/>
            <a:ext cx="11830050" cy="4931516"/>
          </a:xfrm>
          <a:prstGeom prst="rect">
            <a:avLst/>
          </a:prstGeom>
        </p:spPr>
        <p:txBody>
          <a:bodyPr vert="horz" lIns="102131" tIns="51081" rIns="102131" bIns="5108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42977" y="7203864"/>
            <a:ext cx="3086100" cy="413808"/>
          </a:xfrm>
          <a:prstGeom prst="rect">
            <a:avLst/>
          </a:prstGeom>
        </p:spPr>
        <p:txBody>
          <a:bodyPr vert="horz" lIns="102131" tIns="51081" rIns="102131" bIns="51081" rtlCol="0" anchor="ctr"/>
          <a:lstStyle>
            <a:lvl1pPr algn="l">
              <a:defRPr sz="1400">
                <a:solidFill>
                  <a:schemeClr val="tx1">
                    <a:tint val="75000"/>
                  </a:schemeClr>
                </a:solidFill>
              </a:defRPr>
            </a:lvl1pPr>
          </a:lstStyle>
          <a:p>
            <a:fld id="{20626775-7569-49EB-A76F-98105EF6F07C}" type="datetimeFigureOut">
              <a:rPr lang="en-US" smtClean="0"/>
              <a:t>4/24/2025</a:t>
            </a:fld>
            <a:endParaRPr lang="en-US"/>
          </a:p>
        </p:txBody>
      </p:sp>
      <p:sp>
        <p:nvSpPr>
          <p:cNvPr id="5" name="Footer Placeholder 4"/>
          <p:cNvSpPr>
            <a:spLocks noGrp="1"/>
          </p:cNvSpPr>
          <p:nvPr>
            <p:ph type="ftr" sz="quarter" idx="3"/>
          </p:nvPr>
        </p:nvSpPr>
        <p:spPr>
          <a:xfrm>
            <a:off x="4543430" y="7203864"/>
            <a:ext cx="4629150" cy="413808"/>
          </a:xfrm>
          <a:prstGeom prst="rect">
            <a:avLst/>
          </a:prstGeom>
        </p:spPr>
        <p:txBody>
          <a:bodyPr vert="horz" lIns="102131" tIns="51081" rIns="102131" bIns="51081" rtlCol="0" anchor="ctr"/>
          <a:lstStyle>
            <a:lvl1pPr algn="ctr">
              <a:defRPr sz="14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686927" y="7203864"/>
            <a:ext cx="3086100" cy="413808"/>
          </a:xfrm>
          <a:prstGeom prst="rect">
            <a:avLst/>
          </a:prstGeom>
        </p:spPr>
        <p:txBody>
          <a:bodyPr vert="horz" lIns="102131" tIns="51081" rIns="102131" bIns="51081" rtlCol="0" anchor="ctr"/>
          <a:lstStyle>
            <a:lvl1pPr algn="r">
              <a:defRPr sz="1400">
                <a:solidFill>
                  <a:schemeClr val="tx1">
                    <a:tint val="75000"/>
                  </a:schemeClr>
                </a:solidFill>
              </a:defRPr>
            </a:lvl1pPr>
          </a:lstStyle>
          <a:p>
            <a:fld id="{7E450A2F-8C97-4F0E-827A-14396CB61184}" type="slidenum">
              <a:rPr lang="en-US" smtClean="0"/>
              <a:t>‹#›</a:t>
            </a:fld>
            <a:endParaRPr lang="en-US"/>
          </a:p>
        </p:txBody>
      </p:sp>
    </p:spTree>
    <p:extLst>
      <p:ext uri="{BB962C8B-B14F-4D97-AF65-F5344CB8AC3E}">
        <p14:creationId xmlns:p14="http://schemas.microsoft.com/office/powerpoint/2010/main" val="40942010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1021458" rtl="0" eaLnBrk="1" latinLnBrk="0" hangingPunct="1">
        <a:lnSpc>
          <a:spcPct val="90000"/>
        </a:lnSpc>
        <a:spcBef>
          <a:spcPct val="0"/>
        </a:spcBef>
        <a:buNone/>
        <a:defRPr sz="5000" kern="1200">
          <a:solidFill>
            <a:schemeClr val="tx1"/>
          </a:solidFill>
          <a:latin typeface="+mj-lt"/>
          <a:ea typeface="+mj-ea"/>
          <a:cs typeface="+mj-cs"/>
        </a:defRPr>
      </a:lvl1pPr>
    </p:titleStyle>
    <p:bodyStyle>
      <a:lvl1pPr marL="255346" indent="-255346" algn="l" defTabSz="1021458" rtl="0" eaLnBrk="1" latinLnBrk="0" hangingPunct="1">
        <a:lnSpc>
          <a:spcPct val="90000"/>
        </a:lnSpc>
        <a:spcBef>
          <a:spcPts val="1128"/>
        </a:spcBef>
        <a:buFont typeface="Arial" panose="020B0604020202020204" pitchFamily="34" charset="0"/>
        <a:buChar char="•"/>
        <a:defRPr sz="3200" kern="1200">
          <a:solidFill>
            <a:schemeClr val="tx1"/>
          </a:solidFill>
          <a:latin typeface="+mn-lt"/>
          <a:ea typeface="+mn-ea"/>
          <a:cs typeface="+mn-cs"/>
        </a:defRPr>
      </a:lvl1pPr>
      <a:lvl2pPr marL="766087" indent="-255346" algn="l" defTabSz="1021458" rtl="0" eaLnBrk="1" latinLnBrk="0" hangingPunct="1">
        <a:lnSpc>
          <a:spcPct val="90000"/>
        </a:lnSpc>
        <a:spcBef>
          <a:spcPts val="564"/>
        </a:spcBef>
        <a:buFont typeface="Arial" panose="020B0604020202020204" pitchFamily="34" charset="0"/>
        <a:buChar char="•"/>
        <a:defRPr sz="2700" kern="1200">
          <a:solidFill>
            <a:schemeClr val="tx1"/>
          </a:solidFill>
          <a:latin typeface="+mn-lt"/>
          <a:ea typeface="+mn-ea"/>
          <a:cs typeface="+mn-cs"/>
        </a:defRPr>
      </a:lvl2pPr>
      <a:lvl3pPr marL="1276859" indent="-255346" algn="l" defTabSz="1021458" rtl="0" eaLnBrk="1" latinLnBrk="0" hangingPunct="1">
        <a:lnSpc>
          <a:spcPct val="90000"/>
        </a:lnSpc>
        <a:spcBef>
          <a:spcPts val="564"/>
        </a:spcBef>
        <a:buFont typeface="Arial" panose="020B0604020202020204" pitchFamily="34" charset="0"/>
        <a:buChar char="•"/>
        <a:defRPr sz="2300" kern="1200">
          <a:solidFill>
            <a:schemeClr val="tx1"/>
          </a:solidFill>
          <a:latin typeface="+mn-lt"/>
          <a:ea typeface="+mn-ea"/>
          <a:cs typeface="+mn-cs"/>
        </a:defRPr>
      </a:lvl3pPr>
      <a:lvl4pPr marL="1787542" indent="-255346" algn="l" defTabSz="1021458" rtl="0" eaLnBrk="1" latinLnBrk="0" hangingPunct="1">
        <a:lnSpc>
          <a:spcPct val="90000"/>
        </a:lnSpc>
        <a:spcBef>
          <a:spcPts val="564"/>
        </a:spcBef>
        <a:buFont typeface="Arial" panose="020B0604020202020204" pitchFamily="34" charset="0"/>
        <a:buChar char="•"/>
        <a:defRPr sz="2000" kern="1200">
          <a:solidFill>
            <a:schemeClr val="tx1"/>
          </a:solidFill>
          <a:latin typeface="+mn-lt"/>
          <a:ea typeface="+mn-ea"/>
          <a:cs typeface="+mn-cs"/>
        </a:defRPr>
      </a:lvl4pPr>
      <a:lvl5pPr marL="2298261" indent="-255346" algn="l" defTabSz="1021458" rtl="0" eaLnBrk="1" latinLnBrk="0" hangingPunct="1">
        <a:lnSpc>
          <a:spcPct val="90000"/>
        </a:lnSpc>
        <a:spcBef>
          <a:spcPts val="564"/>
        </a:spcBef>
        <a:buFont typeface="Arial" panose="020B0604020202020204" pitchFamily="34" charset="0"/>
        <a:buChar char="•"/>
        <a:defRPr sz="2000" kern="1200">
          <a:solidFill>
            <a:schemeClr val="tx1"/>
          </a:solidFill>
          <a:latin typeface="+mn-lt"/>
          <a:ea typeface="+mn-ea"/>
          <a:cs typeface="+mn-cs"/>
        </a:defRPr>
      </a:lvl5pPr>
      <a:lvl6pPr marL="2808984" indent="-255346" algn="l" defTabSz="1021458" rtl="0" eaLnBrk="1" latinLnBrk="0" hangingPunct="1">
        <a:lnSpc>
          <a:spcPct val="90000"/>
        </a:lnSpc>
        <a:spcBef>
          <a:spcPts val="564"/>
        </a:spcBef>
        <a:buFont typeface="Arial" panose="020B0604020202020204" pitchFamily="34" charset="0"/>
        <a:buChar char="•"/>
        <a:defRPr sz="2000" kern="1200">
          <a:solidFill>
            <a:schemeClr val="tx1"/>
          </a:solidFill>
          <a:latin typeface="+mn-lt"/>
          <a:ea typeface="+mn-ea"/>
          <a:cs typeface="+mn-cs"/>
        </a:defRPr>
      </a:lvl6pPr>
      <a:lvl7pPr marL="3319709" indent="-255346" algn="l" defTabSz="1021458" rtl="0" eaLnBrk="1" latinLnBrk="0" hangingPunct="1">
        <a:lnSpc>
          <a:spcPct val="90000"/>
        </a:lnSpc>
        <a:spcBef>
          <a:spcPts val="564"/>
        </a:spcBef>
        <a:buFont typeface="Arial" panose="020B0604020202020204" pitchFamily="34" charset="0"/>
        <a:buChar char="•"/>
        <a:defRPr sz="2000" kern="1200">
          <a:solidFill>
            <a:schemeClr val="tx1"/>
          </a:solidFill>
          <a:latin typeface="+mn-lt"/>
          <a:ea typeface="+mn-ea"/>
          <a:cs typeface="+mn-cs"/>
        </a:defRPr>
      </a:lvl7pPr>
      <a:lvl8pPr marL="3830447" indent="-255346" algn="l" defTabSz="1021458" rtl="0" eaLnBrk="1" latinLnBrk="0" hangingPunct="1">
        <a:lnSpc>
          <a:spcPct val="90000"/>
        </a:lnSpc>
        <a:spcBef>
          <a:spcPts val="564"/>
        </a:spcBef>
        <a:buFont typeface="Arial" panose="020B0604020202020204" pitchFamily="34" charset="0"/>
        <a:buChar char="•"/>
        <a:defRPr sz="2000" kern="1200">
          <a:solidFill>
            <a:schemeClr val="tx1"/>
          </a:solidFill>
          <a:latin typeface="+mn-lt"/>
          <a:ea typeface="+mn-ea"/>
          <a:cs typeface="+mn-cs"/>
        </a:defRPr>
      </a:lvl8pPr>
      <a:lvl9pPr marL="4341149" indent="-255346" algn="l" defTabSz="1021458" rtl="0" eaLnBrk="1" latinLnBrk="0" hangingPunct="1">
        <a:lnSpc>
          <a:spcPct val="90000"/>
        </a:lnSpc>
        <a:spcBef>
          <a:spcPts val="564"/>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1021458" rtl="0" eaLnBrk="1" latinLnBrk="0" hangingPunct="1">
        <a:defRPr sz="2000" kern="1200">
          <a:solidFill>
            <a:schemeClr val="tx1"/>
          </a:solidFill>
          <a:latin typeface="+mn-lt"/>
          <a:ea typeface="+mn-ea"/>
          <a:cs typeface="+mn-cs"/>
        </a:defRPr>
      </a:lvl1pPr>
      <a:lvl2pPr marL="510712" algn="l" defTabSz="1021458" rtl="0" eaLnBrk="1" latinLnBrk="0" hangingPunct="1">
        <a:defRPr sz="2000" kern="1200">
          <a:solidFill>
            <a:schemeClr val="tx1"/>
          </a:solidFill>
          <a:latin typeface="+mn-lt"/>
          <a:ea typeface="+mn-ea"/>
          <a:cs typeface="+mn-cs"/>
        </a:defRPr>
      </a:lvl2pPr>
      <a:lvl3pPr marL="1021458" algn="l" defTabSz="1021458" rtl="0" eaLnBrk="1" latinLnBrk="0" hangingPunct="1">
        <a:defRPr sz="2000" kern="1200">
          <a:solidFill>
            <a:schemeClr val="tx1"/>
          </a:solidFill>
          <a:latin typeface="+mn-lt"/>
          <a:ea typeface="+mn-ea"/>
          <a:cs typeface="+mn-cs"/>
        </a:defRPr>
      </a:lvl3pPr>
      <a:lvl4pPr marL="1532145" algn="l" defTabSz="1021458" rtl="0" eaLnBrk="1" latinLnBrk="0" hangingPunct="1">
        <a:defRPr sz="2000" kern="1200">
          <a:solidFill>
            <a:schemeClr val="tx1"/>
          </a:solidFill>
          <a:latin typeface="+mn-lt"/>
          <a:ea typeface="+mn-ea"/>
          <a:cs typeface="+mn-cs"/>
        </a:defRPr>
      </a:lvl4pPr>
      <a:lvl5pPr marL="2042903" algn="l" defTabSz="1021458" rtl="0" eaLnBrk="1" latinLnBrk="0" hangingPunct="1">
        <a:defRPr sz="2000" kern="1200">
          <a:solidFill>
            <a:schemeClr val="tx1"/>
          </a:solidFill>
          <a:latin typeface="+mn-lt"/>
          <a:ea typeface="+mn-ea"/>
          <a:cs typeface="+mn-cs"/>
        </a:defRPr>
      </a:lvl5pPr>
      <a:lvl6pPr marL="2553642" algn="l" defTabSz="1021458" rtl="0" eaLnBrk="1" latinLnBrk="0" hangingPunct="1">
        <a:defRPr sz="2000" kern="1200">
          <a:solidFill>
            <a:schemeClr val="tx1"/>
          </a:solidFill>
          <a:latin typeface="+mn-lt"/>
          <a:ea typeface="+mn-ea"/>
          <a:cs typeface="+mn-cs"/>
        </a:defRPr>
      </a:lvl6pPr>
      <a:lvl7pPr marL="3064353" algn="l" defTabSz="1021458" rtl="0" eaLnBrk="1" latinLnBrk="0" hangingPunct="1">
        <a:defRPr sz="2000" kern="1200">
          <a:solidFill>
            <a:schemeClr val="tx1"/>
          </a:solidFill>
          <a:latin typeface="+mn-lt"/>
          <a:ea typeface="+mn-ea"/>
          <a:cs typeface="+mn-cs"/>
        </a:defRPr>
      </a:lvl7pPr>
      <a:lvl8pPr marL="3575076" algn="l" defTabSz="1021458" rtl="0" eaLnBrk="1" latinLnBrk="0" hangingPunct="1">
        <a:defRPr sz="2000" kern="1200">
          <a:solidFill>
            <a:schemeClr val="tx1"/>
          </a:solidFill>
          <a:latin typeface="+mn-lt"/>
          <a:ea typeface="+mn-ea"/>
          <a:cs typeface="+mn-cs"/>
        </a:defRPr>
      </a:lvl8pPr>
      <a:lvl9pPr marL="4085802" algn="l" defTabSz="1021458" rtl="0" eaLnBrk="1" latinLnBrk="0" hangingPunct="1">
        <a:defRPr sz="20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0" y="311256"/>
            <a:ext cx="12344400" cy="1295400"/>
          </a:xfrm>
          <a:prstGeom prst="rect">
            <a:avLst/>
          </a:prstGeom>
        </p:spPr>
        <p:txBody>
          <a:bodyPr vert="horz" lIns="121589" tIns="60804" rIns="121589" bIns="60804" rtlCol="0" anchor="ctr">
            <a:normAutofit/>
          </a:bodyPr>
          <a:lstStyle/>
          <a:p>
            <a:r>
              <a:rPr lang="en-US"/>
              <a:t>Click to edit Master title style</a:t>
            </a:r>
          </a:p>
        </p:txBody>
      </p:sp>
      <p:sp>
        <p:nvSpPr>
          <p:cNvPr id="3" name="Text Placeholder 2"/>
          <p:cNvSpPr>
            <a:spLocks noGrp="1"/>
          </p:cNvSpPr>
          <p:nvPr>
            <p:ph type="body" idx="1"/>
          </p:nvPr>
        </p:nvSpPr>
        <p:spPr>
          <a:xfrm>
            <a:off x="685800" y="1813726"/>
            <a:ext cx="12344400" cy="5129425"/>
          </a:xfrm>
          <a:prstGeom prst="rect">
            <a:avLst/>
          </a:prstGeom>
        </p:spPr>
        <p:txBody>
          <a:bodyPr vert="horz" lIns="121589" tIns="60804" rIns="121589" bIns="6080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85800" y="7203864"/>
            <a:ext cx="3200400" cy="413808"/>
          </a:xfrm>
          <a:prstGeom prst="rect">
            <a:avLst/>
          </a:prstGeom>
        </p:spPr>
        <p:txBody>
          <a:bodyPr vert="horz" lIns="121589" tIns="60804" rIns="121589" bIns="60804" rtlCol="0" anchor="ctr"/>
          <a:lstStyle>
            <a:lvl1pPr algn="l">
              <a:defRPr sz="1600">
                <a:solidFill>
                  <a:schemeClr val="tx1">
                    <a:tint val="75000"/>
                  </a:schemeClr>
                </a:solidFill>
              </a:defRPr>
            </a:lvl1pPr>
          </a:lstStyle>
          <a:p>
            <a:pPr defTabSz="1215945"/>
            <a:fld id="{58DF6AE5-DCAC-4760-8DAA-8E842EE02F61}" type="datetimeFigureOut">
              <a:rPr lang="en-US" smtClean="0">
                <a:solidFill>
                  <a:prstClr val="black">
                    <a:tint val="75000"/>
                  </a:prstClr>
                </a:solidFill>
              </a:rPr>
              <a:pPr defTabSz="1215945"/>
              <a:t>4/24/2025</a:t>
            </a:fld>
            <a:endParaRPr lang="en-US">
              <a:solidFill>
                <a:prstClr val="black">
                  <a:tint val="75000"/>
                </a:prstClr>
              </a:solidFill>
            </a:endParaRPr>
          </a:p>
        </p:txBody>
      </p:sp>
      <p:sp>
        <p:nvSpPr>
          <p:cNvPr id="5" name="Footer Placeholder 4"/>
          <p:cNvSpPr>
            <a:spLocks noGrp="1"/>
          </p:cNvSpPr>
          <p:nvPr>
            <p:ph type="ftr" sz="quarter" idx="3"/>
          </p:nvPr>
        </p:nvSpPr>
        <p:spPr>
          <a:xfrm>
            <a:off x="4686300" y="7203864"/>
            <a:ext cx="4343400" cy="413808"/>
          </a:xfrm>
          <a:prstGeom prst="rect">
            <a:avLst/>
          </a:prstGeom>
        </p:spPr>
        <p:txBody>
          <a:bodyPr vert="horz" lIns="121589" tIns="60804" rIns="121589" bIns="60804" rtlCol="0" anchor="ctr"/>
          <a:lstStyle>
            <a:lvl1pPr algn="ctr">
              <a:defRPr sz="1600">
                <a:solidFill>
                  <a:schemeClr val="tx1">
                    <a:tint val="75000"/>
                  </a:schemeClr>
                </a:solidFill>
              </a:defRPr>
            </a:lvl1pPr>
          </a:lstStyle>
          <a:p>
            <a:pPr defTabSz="1215945"/>
            <a:endParaRPr lang="en-US">
              <a:solidFill>
                <a:prstClr val="black">
                  <a:tint val="75000"/>
                </a:prstClr>
              </a:solidFill>
            </a:endParaRPr>
          </a:p>
        </p:txBody>
      </p:sp>
      <p:sp>
        <p:nvSpPr>
          <p:cNvPr id="6" name="Slide Number Placeholder 5"/>
          <p:cNvSpPr>
            <a:spLocks noGrp="1"/>
          </p:cNvSpPr>
          <p:nvPr>
            <p:ph type="sldNum" sz="quarter" idx="4"/>
          </p:nvPr>
        </p:nvSpPr>
        <p:spPr>
          <a:xfrm>
            <a:off x="9829800" y="7203864"/>
            <a:ext cx="3200400" cy="413808"/>
          </a:xfrm>
          <a:prstGeom prst="rect">
            <a:avLst/>
          </a:prstGeom>
        </p:spPr>
        <p:txBody>
          <a:bodyPr vert="horz" lIns="121589" tIns="60804" rIns="121589" bIns="60804" rtlCol="0" anchor="ctr"/>
          <a:lstStyle>
            <a:lvl1pPr algn="r">
              <a:defRPr sz="1600">
                <a:solidFill>
                  <a:schemeClr val="tx1">
                    <a:tint val="75000"/>
                  </a:schemeClr>
                </a:solidFill>
              </a:defRPr>
            </a:lvl1pPr>
          </a:lstStyle>
          <a:p>
            <a:pPr defTabSz="1215945"/>
            <a:fld id="{F1BFABD9-4ECC-4E75-9EC6-9F2067A38BEA}" type="slidenum">
              <a:rPr lang="en-US" smtClean="0">
                <a:solidFill>
                  <a:prstClr val="black">
                    <a:tint val="75000"/>
                  </a:prstClr>
                </a:solidFill>
              </a:rPr>
              <a:pPr defTabSz="1215945"/>
              <a:t>‹#›</a:t>
            </a:fld>
            <a:endParaRPr lang="en-US">
              <a:solidFill>
                <a:prstClr val="black">
                  <a:tint val="75000"/>
                </a:prstClr>
              </a:solidFill>
            </a:endParaRPr>
          </a:p>
        </p:txBody>
      </p:sp>
    </p:spTree>
    <p:extLst>
      <p:ext uri="{BB962C8B-B14F-4D97-AF65-F5344CB8AC3E}">
        <p14:creationId xmlns:p14="http://schemas.microsoft.com/office/powerpoint/2010/main" val="193003426"/>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ctr" defTabSz="1215945" rtl="0" eaLnBrk="1" latinLnBrk="0" hangingPunct="1">
        <a:spcBef>
          <a:spcPct val="0"/>
        </a:spcBef>
        <a:buNone/>
        <a:defRPr sz="5900" kern="1200">
          <a:solidFill>
            <a:schemeClr val="tx1"/>
          </a:solidFill>
          <a:latin typeface="+mj-lt"/>
          <a:ea typeface="+mj-ea"/>
          <a:cs typeface="+mj-cs"/>
        </a:defRPr>
      </a:lvl1pPr>
    </p:titleStyle>
    <p:bodyStyle>
      <a:lvl1pPr marL="455975" indent="-455975" algn="l" defTabSz="1215945" rtl="0" eaLnBrk="1" latinLnBrk="0" hangingPunct="1">
        <a:spcBef>
          <a:spcPct val="20000"/>
        </a:spcBef>
        <a:buFont typeface="Arial" panose="020B0604020202020204" pitchFamily="34" charset="0"/>
        <a:buChar char="•"/>
        <a:defRPr sz="4300" kern="1200">
          <a:solidFill>
            <a:schemeClr val="tx1"/>
          </a:solidFill>
          <a:latin typeface="+mn-lt"/>
          <a:ea typeface="+mn-ea"/>
          <a:cs typeface="+mn-cs"/>
        </a:defRPr>
      </a:lvl1pPr>
      <a:lvl2pPr marL="987992" indent="-379996" algn="l" defTabSz="1215945" rtl="0" eaLnBrk="1" latinLnBrk="0" hangingPunct="1">
        <a:spcBef>
          <a:spcPct val="20000"/>
        </a:spcBef>
        <a:buFont typeface="Arial" panose="020B0604020202020204" pitchFamily="34" charset="0"/>
        <a:buChar char="–"/>
        <a:defRPr sz="3800" kern="1200">
          <a:solidFill>
            <a:schemeClr val="tx1"/>
          </a:solidFill>
          <a:latin typeface="+mn-lt"/>
          <a:ea typeface="+mn-ea"/>
          <a:cs typeface="+mn-cs"/>
        </a:defRPr>
      </a:lvl2pPr>
      <a:lvl3pPr marL="1519941" indent="-303925" algn="l" defTabSz="1215945"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27929" indent="-303925" algn="l" defTabSz="121594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4pPr>
      <a:lvl5pPr marL="2735908" indent="-303925" algn="l" defTabSz="121594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5pPr>
      <a:lvl6pPr marL="3343903" indent="-303925" algn="l" defTabSz="121594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51867" indent="-303925" algn="l" defTabSz="121594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59850" indent="-303925" algn="l" defTabSz="121594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67823" indent="-303925" algn="l" defTabSz="121594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5945" rtl="0" eaLnBrk="1" latinLnBrk="0" hangingPunct="1">
        <a:defRPr sz="2400" kern="1200">
          <a:solidFill>
            <a:schemeClr val="tx1"/>
          </a:solidFill>
          <a:latin typeface="+mn-lt"/>
          <a:ea typeface="+mn-ea"/>
          <a:cs typeface="+mn-cs"/>
        </a:defRPr>
      </a:lvl1pPr>
      <a:lvl2pPr marL="607956" algn="l" defTabSz="1215945" rtl="0" eaLnBrk="1" latinLnBrk="0" hangingPunct="1">
        <a:defRPr sz="2400" kern="1200">
          <a:solidFill>
            <a:schemeClr val="tx1"/>
          </a:solidFill>
          <a:latin typeface="+mn-lt"/>
          <a:ea typeface="+mn-ea"/>
          <a:cs typeface="+mn-cs"/>
        </a:defRPr>
      </a:lvl2pPr>
      <a:lvl3pPr marL="1215945" algn="l" defTabSz="1215945" rtl="0" eaLnBrk="1" latinLnBrk="0" hangingPunct="1">
        <a:defRPr sz="2400" kern="1200">
          <a:solidFill>
            <a:schemeClr val="tx1"/>
          </a:solidFill>
          <a:latin typeface="+mn-lt"/>
          <a:ea typeface="+mn-ea"/>
          <a:cs typeface="+mn-cs"/>
        </a:defRPr>
      </a:lvl3pPr>
      <a:lvl4pPr marL="1823920" algn="l" defTabSz="1215945" rtl="0" eaLnBrk="1" latinLnBrk="0" hangingPunct="1">
        <a:defRPr sz="2400" kern="1200">
          <a:solidFill>
            <a:schemeClr val="tx1"/>
          </a:solidFill>
          <a:latin typeface="+mn-lt"/>
          <a:ea typeface="+mn-ea"/>
          <a:cs typeface="+mn-cs"/>
        </a:defRPr>
      </a:lvl4pPr>
      <a:lvl5pPr marL="2431917" algn="l" defTabSz="1215945" rtl="0" eaLnBrk="1" latinLnBrk="0" hangingPunct="1">
        <a:defRPr sz="2400" kern="1200">
          <a:solidFill>
            <a:schemeClr val="tx1"/>
          </a:solidFill>
          <a:latin typeface="+mn-lt"/>
          <a:ea typeface="+mn-ea"/>
          <a:cs typeface="+mn-cs"/>
        </a:defRPr>
      </a:lvl5pPr>
      <a:lvl6pPr marL="3039899" algn="l" defTabSz="1215945" rtl="0" eaLnBrk="1" latinLnBrk="0" hangingPunct="1">
        <a:defRPr sz="2400" kern="1200">
          <a:solidFill>
            <a:schemeClr val="tx1"/>
          </a:solidFill>
          <a:latin typeface="+mn-lt"/>
          <a:ea typeface="+mn-ea"/>
          <a:cs typeface="+mn-cs"/>
        </a:defRPr>
      </a:lvl6pPr>
      <a:lvl7pPr marL="3647884" algn="l" defTabSz="1215945" rtl="0" eaLnBrk="1" latinLnBrk="0" hangingPunct="1">
        <a:defRPr sz="2400" kern="1200">
          <a:solidFill>
            <a:schemeClr val="tx1"/>
          </a:solidFill>
          <a:latin typeface="+mn-lt"/>
          <a:ea typeface="+mn-ea"/>
          <a:cs typeface="+mn-cs"/>
        </a:defRPr>
      </a:lvl7pPr>
      <a:lvl8pPr marL="4255870" algn="l" defTabSz="1215945" rtl="0" eaLnBrk="1" latinLnBrk="0" hangingPunct="1">
        <a:defRPr sz="2400" kern="1200">
          <a:solidFill>
            <a:schemeClr val="tx1"/>
          </a:solidFill>
          <a:latin typeface="+mn-lt"/>
          <a:ea typeface="+mn-ea"/>
          <a:cs typeface="+mn-cs"/>
        </a:defRPr>
      </a:lvl8pPr>
      <a:lvl9pPr marL="4863851" algn="l" defTabSz="1215945"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42975" y="413898"/>
            <a:ext cx="11830050" cy="1502305"/>
          </a:xfrm>
          <a:prstGeom prst="rect">
            <a:avLst/>
          </a:prstGeom>
        </p:spPr>
        <p:txBody>
          <a:bodyPr vert="horz" lIns="102724" tIns="51371" rIns="102724" bIns="51371" rtlCol="0" anchor="ctr">
            <a:normAutofit/>
          </a:bodyPr>
          <a:lstStyle/>
          <a:p>
            <a:r>
              <a:rPr lang="en-US"/>
              <a:t>Click to edit Master title style</a:t>
            </a:r>
          </a:p>
        </p:txBody>
      </p:sp>
      <p:sp>
        <p:nvSpPr>
          <p:cNvPr id="3" name="Text Placeholder 2"/>
          <p:cNvSpPr>
            <a:spLocks noGrp="1"/>
          </p:cNvSpPr>
          <p:nvPr>
            <p:ph type="body" idx="1"/>
          </p:nvPr>
        </p:nvSpPr>
        <p:spPr>
          <a:xfrm>
            <a:off x="942975" y="2069042"/>
            <a:ext cx="11830050" cy="4931516"/>
          </a:xfrm>
          <a:prstGeom prst="rect">
            <a:avLst/>
          </a:prstGeom>
        </p:spPr>
        <p:txBody>
          <a:bodyPr vert="horz" lIns="102724" tIns="51371" rIns="102724" bIns="5137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42975" y="7203864"/>
            <a:ext cx="3086100" cy="413808"/>
          </a:xfrm>
          <a:prstGeom prst="rect">
            <a:avLst/>
          </a:prstGeom>
        </p:spPr>
        <p:txBody>
          <a:bodyPr vert="horz" lIns="102724" tIns="51371" rIns="102724" bIns="51371" rtlCol="0" anchor="ctr"/>
          <a:lstStyle>
            <a:lvl1pPr algn="l">
              <a:defRPr sz="1400">
                <a:solidFill>
                  <a:schemeClr val="tx1">
                    <a:tint val="75000"/>
                  </a:schemeClr>
                </a:solidFill>
              </a:defRPr>
            </a:lvl1pPr>
          </a:lstStyle>
          <a:p>
            <a:pPr defTabSz="910680" fontAlgn="base">
              <a:spcBef>
                <a:spcPct val="0"/>
              </a:spcBef>
              <a:spcAft>
                <a:spcPct val="0"/>
              </a:spcAft>
            </a:pPr>
            <a:fld id="{1D364696-E1F3-49EF-AEC8-730A16D9A23F}" type="datetimeFigureOut">
              <a:rPr lang="en-US" altLang="en-US" smtClean="0">
                <a:solidFill>
                  <a:srgbClr val="FFFFFF">
                    <a:tint val="75000"/>
                  </a:srgbClr>
                </a:solidFill>
                <a:latin typeface="Arial" panose="020B0604020202020204" pitchFamily="34" charset="0"/>
              </a:rPr>
              <a:pPr defTabSz="910680" fontAlgn="base">
                <a:spcBef>
                  <a:spcPct val="0"/>
                </a:spcBef>
                <a:spcAft>
                  <a:spcPct val="0"/>
                </a:spcAft>
              </a:pPr>
              <a:t>4/24/2025</a:t>
            </a:fld>
            <a:endParaRPr lang="en-US" altLang="en-US" dirty="0">
              <a:solidFill>
                <a:srgbClr val="FFFFFF">
                  <a:tint val="75000"/>
                </a:srgbClr>
              </a:solidFill>
              <a:latin typeface="Arial" panose="020B0604020202020204" pitchFamily="34" charset="0"/>
            </a:endParaRPr>
          </a:p>
        </p:txBody>
      </p:sp>
      <p:sp>
        <p:nvSpPr>
          <p:cNvPr id="5" name="Footer Placeholder 4"/>
          <p:cNvSpPr>
            <a:spLocks noGrp="1"/>
          </p:cNvSpPr>
          <p:nvPr>
            <p:ph type="ftr" sz="quarter" idx="3"/>
          </p:nvPr>
        </p:nvSpPr>
        <p:spPr>
          <a:xfrm>
            <a:off x="4543425" y="7203864"/>
            <a:ext cx="4629150" cy="413808"/>
          </a:xfrm>
          <a:prstGeom prst="rect">
            <a:avLst/>
          </a:prstGeom>
        </p:spPr>
        <p:txBody>
          <a:bodyPr vert="horz" lIns="102724" tIns="51371" rIns="102724" bIns="51371" rtlCol="0" anchor="ctr"/>
          <a:lstStyle>
            <a:lvl1pPr algn="ctr">
              <a:defRPr sz="1400">
                <a:solidFill>
                  <a:schemeClr val="tx1">
                    <a:tint val="75000"/>
                  </a:schemeClr>
                </a:solidFill>
              </a:defRPr>
            </a:lvl1pPr>
          </a:lstStyle>
          <a:p>
            <a:pPr defTabSz="910680" fontAlgn="base">
              <a:spcBef>
                <a:spcPct val="0"/>
              </a:spcBef>
              <a:spcAft>
                <a:spcPct val="0"/>
              </a:spcAft>
            </a:pPr>
            <a:endParaRPr lang="en-US" altLang="en-US" dirty="0">
              <a:solidFill>
                <a:srgbClr val="FFFFFF">
                  <a:tint val="75000"/>
                </a:srgbClr>
              </a:solidFill>
              <a:latin typeface="Arial" panose="020B0604020202020204" pitchFamily="34" charset="0"/>
            </a:endParaRPr>
          </a:p>
        </p:txBody>
      </p:sp>
      <p:sp>
        <p:nvSpPr>
          <p:cNvPr id="6" name="Slide Number Placeholder 5"/>
          <p:cNvSpPr>
            <a:spLocks noGrp="1"/>
          </p:cNvSpPr>
          <p:nvPr>
            <p:ph type="sldNum" sz="quarter" idx="4"/>
          </p:nvPr>
        </p:nvSpPr>
        <p:spPr>
          <a:xfrm>
            <a:off x="9686925" y="7203864"/>
            <a:ext cx="3086100" cy="413808"/>
          </a:xfrm>
          <a:prstGeom prst="rect">
            <a:avLst/>
          </a:prstGeom>
        </p:spPr>
        <p:txBody>
          <a:bodyPr vert="horz" lIns="102724" tIns="51371" rIns="102724" bIns="51371" rtlCol="0" anchor="ctr"/>
          <a:lstStyle>
            <a:lvl1pPr algn="r">
              <a:defRPr sz="1400">
                <a:solidFill>
                  <a:schemeClr val="tx1">
                    <a:tint val="75000"/>
                  </a:schemeClr>
                </a:solidFill>
              </a:defRPr>
            </a:lvl1pPr>
          </a:lstStyle>
          <a:p>
            <a:pPr defTabSz="910680" fontAlgn="base">
              <a:spcBef>
                <a:spcPct val="0"/>
              </a:spcBef>
              <a:spcAft>
                <a:spcPct val="0"/>
              </a:spcAft>
            </a:pPr>
            <a:fld id="{8402A1B0-4691-41D9-84E0-69D594EAA3FE}" type="slidenum">
              <a:rPr lang="en-US" altLang="en-US" smtClean="0">
                <a:solidFill>
                  <a:srgbClr val="FFFFFF">
                    <a:tint val="75000"/>
                  </a:srgbClr>
                </a:solidFill>
                <a:latin typeface="Arial" panose="020B0604020202020204" pitchFamily="34" charset="0"/>
              </a:rPr>
              <a:pPr defTabSz="910680" fontAlgn="base">
                <a:spcBef>
                  <a:spcPct val="0"/>
                </a:spcBef>
                <a:spcAft>
                  <a:spcPct val="0"/>
                </a:spcAft>
              </a:pPr>
              <a:t>‹#›</a:t>
            </a:fld>
            <a:endParaRPr lang="en-US" altLang="en-US" dirty="0">
              <a:solidFill>
                <a:srgbClr val="FFFFFF">
                  <a:tint val="75000"/>
                </a:srgbClr>
              </a:solidFill>
              <a:latin typeface="Arial" panose="020B0604020202020204" pitchFamily="34" charset="0"/>
            </a:endParaRPr>
          </a:p>
        </p:txBody>
      </p:sp>
    </p:spTree>
    <p:extLst>
      <p:ext uri="{BB962C8B-B14F-4D97-AF65-F5344CB8AC3E}">
        <p14:creationId xmlns:p14="http://schemas.microsoft.com/office/powerpoint/2010/main" val="2501572161"/>
      </p:ext>
    </p:extLst>
  </p:cSld>
  <p:clrMap bg1="dk1" tx1="lt1" bg2="dk2" tx2="lt2" accent1="accent1" accent2="accent2" accent3="accent3" accent4="accent4" accent5="accent5" accent6="accent6" hlink="hlink" folHlink="folHlink"/>
  <p:sldLayoutIdLst>
    <p:sldLayoutId id="2147483916" r:id="rId1"/>
    <p:sldLayoutId id="2147483917" r:id="rId2"/>
    <p:sldLayoutId id="2147483918" r:id="rId3"/>
    <p:sldLayoutId id="2147483919" r:id="rId4"/>
    <p:sldLayoutId id="2147483920" r:id="rId5"/>
    <p:sldLayoutId id="2147483921" r:id="rId6"/>
    <p:sldLayoutId id="2147483922" r:id="rId7"/>
    <p:sldLayoutId id="2147483923" r:id="rId8"/>
    <p:sldLayoutId id="2147483924" r:id="rId9"/>
    <p:sldLayoutId id="2147483925" r:id="rId10"/>
    <p:sldLayoutId id="2147483926" r:id="rId11"/>
    <p:sldLayoutId id="2147483927" r:id="rId12"/>
    <p:sldLayoutId id="2147483928" r:id="rId13"/>
  </p:sldLayoutIdLst>
  <p:txStyles>
    <p:titleStyle>
      <a:lvl1pPr algn="l" defTabSz="1027265" rtl="0" eaLnBrk="1" latinLnBrk="0" hangingPunct="1">
        <a:lnSpc>
          <a:spcPct val="90000"/>
        </a:lnSpc>
        <a:spcBef>
          <a:spcPct val="0"/>
        </a:spcBef>
        <a:buNone/>
        <a:defRPr sz="5000" b="1" kern="1200">
          <a:solidFill>
            <a:schemeClr val="tx1"/>
          </a:solidFill>
          <a:latin typeface="+mn-lt"/>
          <a:ea typeface="+mj-ea"/>
          <a:cs typeface="+mj-cs"/>
        </a:defRPr>
      </a:lvl1pPr>
    </p:titleStyle>
    <p:bodyStyle>
      <a:lvl1pPr marL="256808" indent="-256808" algn="l" defTabSz="1027265" rtl="0" eaLnBrk="1" latinLnBrk="0" hangingPunct="1">
        <a:lnSpc>
          <a:spcPct val="90000"/>
        </a:lnSpc>
        <a:spcBef>
          <a:spcPts val="1128"/>
        </a:spcBef>
        <a:buFont typeface="Arial" panose="020B0604020202020204" pitchFamily="34" charset="0"/>
        <a:buChar char="•"/>
        <a:defRPr sz="3200" kern="1200">
          <a:solidFill>
            <a:schemeClr val="tx1"/>
          </a:solidFill>
          <a:latin typeface="+mn-lt"/>
          <a:ea typeface="+mn-ea"/>
          <a:cs typeface="+mn-cs"/>
        </a:defRPr>
      </a:lvl1pPr>
      <a:lvl2pPr marL="770441" indent="-256808" algn="l" defTabSz="1027265" rtl="0" eaLnBrk="1" latinLnBrk="0" hangingPunct="1">
        <a:lnSpc>
          <a:spcPct val="90000"/>
        </a:lnSpc>
        <a:spcBef>
          <a:spcPts val="564"/>
        </a:spcBef>
        <a:buFont typeface="Arial" panose="020B0604020202020204" pitchFamily="34" charset="0"/>
        <a:buChar char="•"/>
        <a:defRPr sz="2700" kern="1200">
          <a:solidFill>
            <a:schemeClr val="tx1"/>
          </a:solidFill>
          <a:latin typeface="+mn-lt"/>
          <a:ea typeface="+mn-ea"/>
          <a:cs typeface="+mn-cs"/>
        </a:defRPr>
      </a:lvl2pPr>
      <a:lvl3pPr marL="1284082" indent="-256808" algn="l" defTabSz="1027265" rtl="0" eaLnBrk="1" latinLnBrk="0" hangingPunct="1">
        <a:lnSpc>
          <a:spcPct val="90000"/>
        </a:lnSpc>
        <a:spcBef>
          <a:spcPts val="564"/>
        </a:spcBef>
        <a:buFont typeface="Arial" panose="020B0604020202020204" pitchFamily="34" charset="0"/>
        <a:buChar char="•"/>
        <a:defRPr sz="2300" kern="1200">
          <a:solidFill>
            <a:schemeClr val="tx1"/>
          </a:solidFill>
          <a:latin typeface="+mn-lt"/>
          <a:ea typeface="+mn-ea"/>
          <a:cs typeface="+mn-cs"/>
        </a:defRPr>
      </a:lvl3pPr>
      <a:lvl4pPr marL="1797707" indent="-256808" algn="l" defTabSz="1027265" rtl="0" eaLnBrk="1" latinLnBrk="0" hangingPunct="1">
        <a:lnSpc>
          <a:spcPct val="90000"/>
        </a:lnSpc>
        <a:spcBef>
          <a:spcPts val="564"/>
        </a:spcBef>
        <a:buFont typeface="Arial" panose="020B0604020202020204" pitchFamily="34" charset="0"/>
        <a:buChar char="•"/>
        <a:defRPr sz="2000" kern="1200">
          <a:solidFill>
            <a:schemeClr val="tx1"/>
          </a:solidFill>
          <a:latin typeface="+mn-lt"/>
          <a:ea typeface="+mn-ea"/>
          <a:cs typeface="+mn-cs"/>
        </a:defRPr>
      </a:lvl4pPr>
      <a:lvl5pPr marL="2311349" indent="-256808" algn="l" defTabSz="1027265" rtl="0" eaLnBrk="1" latinLnBrk="0" hangingPunct="1">
        <a:lnSpc>
          <a:spcPct val="90000"/>
        </a:lnSpc>
        <a:spcBef>
          <a:spcPts val="564"/>
        </a:spcBef>
        <a:buFont typeface="Arial" panose="020B0604020202020204" pitchFamily="34" charset="0"/>
        <a:buChar char="•"/>
        <a:defRPr sz="2000" kern="1200">
          <a:solidFill>
            <a:schemeClr val="tx1"/>
          </a:solidFill>
          <a:latin typeface="+mn-lt"/>
          <a:ea typeface="+mn-ea"/>
          <a:cs typeface="+mn-cs"/>
        </a:defRPr>
      </a:lvl5pPr>
      <a:lvl6pPr marL="2824982" indent="-256808" algn="l" defTabSz="1027265" rtl="0" eaLnBrk="1" latinLnBrk="0" hangingPunct="1">
        <a:lnSpc>
          <a:spcPct val="90000"/>
        </a:lnSpc>
        <a:spcBef>
          <a:spcPts val="564"/>
        </a:spcBef>
        <a:buFont typeface="Arial" panose="020B0604020202020204" pitchFamily="34" charset="0"/>
        <a:buChar char="•"/>
        <a:defRPr sz="2000" kern="1200">
          <a:solidFill>
            <a:schemeClr val="tx1"/>
          </a:solidFill>
          <a:latin typeface="+mn-lt"/>
          <a:ea typeface="+mn-ea"/>
          <a:cs typeface="+mn-cs"/>
        </a:defRPr>
      </a:lvl6pPr>
      <a:lvl7pPr marL="3338612" indent="-256808" algn="l" defTabSz="1027265" rtl="0" eaLnBrk="1" latinLnBrk="0" hangingPunct="1">
        <a:lnSpc>
          <a:spcPct val="90000"/>
        </a:lnSpc>
        <a:spcBef>
          <a:spcPts val="564"/>
        </a:spcBef>
        <a:buFont typeface="Arial" panose="020B0604020202020204" pitchFamily="34" charset="0"/>
        <a:buChar char="•"/>
        <a:defRPr sz="2000" kern="1200">
          <a:solidFill>
            <a:schemeClr val="tx1"/>
          </a:solidFill>
          <a:latin typeface="+mn-lt"/>
          <a:ea typeface="+mn-ea"/>
          <a:cs typeface="+mn-cs"/>
        </a:defRPr>
      </a:lvl7pPr>
      <a:lvl8pPr marL="3852241" indent="-256808" algn="l" defTabSz="1027265" rtl="0" eaLnBrk="1" latinLnBrk="0" hangingPunct="1">
        <a:lnSpc>
          <a:spcPct val="90000"/>
        </a:lnSpc>
        <a:spcBef>
          <a:spcPts val="564"/>
        </a:spcBef>
        <a:buFont typeface="Arial" panose="020B0604020202020204" pitchFamily="34" charset="0"/>
        <a:buChar char="•"/>
        <a:defRPr sz="2000" kern="1200">
          <a:solidFill>
            <a:schemeClr val="tx1"/>
          </a:solidFill>
          <a:latin typeface="+mn-lt"/>
          <a:ea typeface="+mn-ea"/>
          <a:cs typeface="+mn-cs"/>
        </a:defRPr>
      </a:lvl8pPr>
      <a:lvl9pPr marL="4365860" indent="-256808" algn="l" defTabSz="1027265" rtl="0" eaLnBrk="1" latinLnBrk="0" hangingPunct="1">
        <a:lnSpc>
          <a:spcPct val="90000"/>
        </a:lnSpc>
        <a:spcBef>
          <a:spcPts val="564"/>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1027265" rtl="0" eaLnBrk="1" latinLnBrk="0" hangingPunct="1">
        <a:defRPr sz="2000" kern="1200">
          <a:solidFill>
            <a:schemeClr val="tx1"/>
          </a:solidFill>
          <a:latin typeface="+mn-lt"/>
          <a:ea typeface="+mn-ea"/>
          <a:cs typeface="+mn-cs"/>
        </a:defRPr>
      </a:lvl1pPr>
      <a:lvl2pPr marL="513620" algn="l" defTabSz="1027265" rtl="0" eaLnBrk="1" latinLnBrk="0" hangingPunct="1">
        <a:defRPr sz="2000" kern="1200">
          <a:solidFill>
            <a:schemeClr val="tx1"/>
          </a:solidFill>
          <a:latin typeface="+mn-lt"/>
          <a:ea typeface="+mn-ea"/>
          <a:cs typeface="+mn-cs"/>
        </a:defRPr>
      </a:lvl2pPr>
      <a:lvl3pPr marL="1027265" algn="l" defTabSz="1027265" rtl="0" eaLnBrk="1" latinLnBrk="0" hangingPunct="1">
        <a:defRPr sz="2000" kern="1200">
          <a:solidFill>
            <a:schemeClr val="tx1"/>
          </a:solidFill>
          <a:latin typeface="+mn-lt"/>
          <a:ea typeface="+mn-ea"/>
          <a:cs typeface="+mn-cs"/>
        </a:defRPr>
      </a:lvl3pPr>
      <a:lvl4pPr marL="1540869" algn="l" defTabSz="1027265" rtl="0" eaLnBrk="1" latinLnBrk="0" hangingPunct="1">
        <a:defRPr sz="2000" kern="1200">
          <a:solidFill>
            <a:schemeClr val="tx1"/>
          </a:solidFill>
          <a:latin typeface="+mn-lt"/>
          <a:ea typeface="+mn-ea"/>
          <a:cs typeface="+mn-cs"/>
        </a:defRPr>
      </a:lvl4pPr>
      <a:lvl5pPr marL="2054532" algn="l" defTabSz="1027265" rtl="0" eaLnBrk="1" latinLnBrk="0" hangingPunct="1">
        <a:defRPr sz="2000" kern="1200">
          <a:solidFill>
            <a:schemeClr val="tx1"/>
          </a:solidFill>
          <a:latin typeface="+mn-lt"/>
          <a:ea typeface="+mn-ea"/>
          <a:cs typeface="+mn-cs"/>
        </a:defRPr>
      </a:lvl5pPr>
      <a:lvl6pPr marL="2568163" algn="l" defTabSz="1027265" rtl="0" eaLnBrk="1" latinLnBrk="0" hangingPunct="1">
        <a:defRPr sz="2000" kern="1200">
          <a:solidFill>
            <a:schemeClr val="tx1"/>
          </a:solidFill>
          <a:latin typeface="+mn-lt"/>
          <a:ea typeface="+mn-ea"/>
          <a:cs typeface="+mn-cs"/>
        </a:defRPr>
      </a:lvl6pPr>
      <a:lvl7pPr marL="3081796" algn="l" defTabSz="1027265" rtl="0" eaLnBrk="1" latinLnBrk="0" hangingPunct="1">
        <a:defRPr sz="2000" kern="1200">
          <a:solidFill>
            <a:schemeClr val="tx1"/>
          </a:solidFill>
          <a:latin typeface="+mn-lt"/>
          <a:ea typeface="+mn-ea"/>
          <a:cs typeface="+mn-cs"/>
        </a:defRPr>
      </a:lvl7pPr>
      <a:lvl8pPr marL="3595429" algn="l" defTabSz="1027265" rtl="0" eaLnBrk="1" latinLnBrk="0" hangingPunct="1">
        <a:defRPr sz="2000" kern="1200">
          <a:solidFill>
            <a:schemeClr val="tx1"/>
          </a:solidFill>
          <a:latin typeface="+mn-lt"/>
          <a:ea typeface="+mn-ea"/>
          <a:cs typeface="+mn-cs"/>
        </a:defRPr>
      </a:lvl8pPr>
      <a:lvl9pPr marL="4109064" algn="l" defTabSz="1027265" rtl="0" eaLnBrk="1" latinLnBrk="0" hangingPunct="1">
        <a:defRPr sz="20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42980" y="413974"/>
            <a:ext cx="11830050" cy="1502305"/>
          </a:xfrm>
          <a:prstGeom prst="rect">
            <a:avLst/>
          </a:prstGeom>
        </p:spPr>
        <p:txBody>
          <a:bodyPr vert="horz" lIns="102131" tIns="51081" rIns="102131" bIns="51081" rtlCol="0" anchor="ctr">
            <a:normAutofit/>
          </a:bodyPr>
          <a:lstStyle/>
          <a:p>
            <a:r>
              <a:rPr lang="en-US"/>
              <a:t>Click to edit Master title style</a:t>
            </a:r>
          </a:p>
        </p:txBody>
      </p:sp>
      <p:sp>
        <p:nvSpPr>
          <p:cNvPr id="3" name="Text Placeholder 2"/>
          <p:cNvSpPr>
            <a:spLocks noGrp="1"/>
          </p:cNvSpPr>
          <p:nvPr>
            <p:ph type="body" idx="1"/>
          </p:nvPr>
        </p:nvSpPr>
        <p:spPr>
          <a:xfrm>
            <a:off x="942980" y="2069042"/>
            <a:ext cx="11830050" cy="4931516"/>
          </a:xfrm>
          <a:prstGeom prst="rect">
            <a:avLst/>
          </a:prstGeom>
        </p:spPr>
        <p:txBody>
          <a:bodyPr vert="horz" lIns="102131" tIns="51081" rIns="102131" bIns="5108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42977" y="7203864"/>
            <a:ext cx="3086100" cy="413808"/>
          </a:xfrm>
          <a:prstGeom prst="rect">
            <a:avLst/>
          </a:prstGeom>
        </p:spPr>
        <p:txBody>
          <a:bodyPr vert="horz" lIns="102131" tIns="51081" rIns="102131" bIns="51081" rtlCol="0" anchor="ctr"/>
          <a:lstStyle>
            <a:lvl1pPr algn="l">
              <a:defRPr sz="1400">
                <a:solidFill>
                  <a:schemeClr val="tx1">
                    <a:tint val="75000"/>
                  </a:schemeClr>
                </a:solidFill>
              </a:defRPr>
            </a:lvl1pPr>
          </a:lstStyle>
          <a:p>
            <a:fld id="{20626775-7569-49EB-A76F-98105EF6F07C}" type="datetimeFigureOut">
              <a:rPr lang="en-US" smtClean="0">
                <a:solidFill>
                  <a:prstClr val="black">
                    <a:tint val="75000"/>
                  </a:prstClr>
                </a:solidFill>
              </a:rPr>
              <a:pPr/>
              <a:t>4/24/2025</a:t>
            </a:fld>
            <a:endParaRPr lang="en-US">
              <a:solidFill>
                <a:prstClr val="black">
                  <a:tint val="75000"/>
                </a:prstClr>
              </a:solidFill>
            </a:endParaRPr>
          </a:p>
        </p:txBody>
      </p:sp>
      <p:sp>
        <p:nvSpPr>
          <p:cNvPr id="5" name="Footer Placeholder 4"/>
          <p:cNvSpPr>
            <a:spLocks noGrp="1"/>
          </p:cNvSpPr>
          <p:nvPr>
            <p:ph type="ftr" sz="quarter" idx="3"/>
          </p:nvPr>
        </p:nvSpPr>
        <p:spPr>
          <a:xfrm>
            <a:off x="4543430" y="7203864"/>
            <a:ext cx="4629150" cy="413808"/>
          </a:xfrm>
          <a:prstGeom prst="rect">
            <a:avLst/>
          </a:prstGeom>
        </p:spPr>
        <p:txBody>
          <a:bodyPr vert="horz" lIns="102131" tIns="51081" rIns="102131" bIns="51081" rtlCol="0" anchor="ctr"/>
          <a:lstStyle>
            <a:lvl1pPr algn="ctr">
              <a:defRPr sz="14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9686927" y="7203864"/>
            <a:ext cx="3086100" cy="413808"/>
          </a:xfrm>
          <a:prstGeom prst="rect">
            <a:avLst/>
          </a:prstGeom>
        </p:spPr>
        <p:txBody>
          <a:bodyPr vert="horz" lIns="102131" tIns="51081" rIns="102131" bIns="51081" rtlCol="0" anchor="ctr"/>
          <a:lstStyle>
            <a:lvl1pPr algn="r">
              <a:defRPr sz="1400">
                <a:solidFill>
                  <a:schemeClr val="tx1">
                    <a:tint val="75000"/>
                  </a:schemeClr>
                </a:solidFill>
              </a:defRPr>
            </a:lvl1pPr>
          </a:lstStyle>
          <a:p>
            <a:fld id="{7E450A2F-8C97-4F0E-827A-14396CB611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5046903"/>
      </p:ext>
    </p:extLst>
  </p:cSld>
  <p:clrMap bg1="lt1" tx1="dk1" bg2="lt2" tx2="dk2" accent1="accent1" accent2="accent2" accent3="accent3" accent4="accent4" accent5="accent5" accent6="accent6" hlink="hlink" folHlink="folHlink"/>
  <p:sldLayoutIdLst>
    <p:sldLayoutId id="2147484054" r:id="rId1"/>
    <p:sldLayoutId id="2147484055" r:id="rId2"/>
    <p:sldLayoutId id="2147484056" r:id="rId3"/>
    <p:sldLayoutId id="2147484057" r:id="rId4"/>
    <p:sldLayoutId id="2147484058" r:id="rId5"/>
    <p:sldLayoutId id="2147484059" r:id="rId6"/>
    <p:sldLayoutId id="2147484060" r:id="rId7"/>
    <p:sldLayoutId id="2147484061" r:id="rId8"/>
    <p:sldLayoutId id="2147484062" r:id="rId9"/>
    <p:sldLayoutId id="2147484063" r:id="rId10"/>
    <p:sldLayoutId id="2147484064" r:id="rId11"/>
  </p:sldLayoutIdLst>
  <p:txStyles>
    <p:titleStyle>
      <a:lvl1pPr algn="l" defTabSz="1021458" rtl="0" eaLnBrk="1" latinLnBrk="0" hangingPunct="1">
        <a:lnSpc>
          <a:spcPct val="90000"/>
        </a:lnSpc>
        <a:spcBef>
          <a:spcPct val="0"/>
        </a:spcBef>
        <a:buNone/>
        <a:defRPr sz="5000" kern="1200">
          <a:solidFill>
            <a:schemeClr val="tx1"/>
          </a:solidFill>
          <a:latin typeface="+mj-lt"/>
          <a:ea typeface="+mj-ea"/>
          <a:cs typeface="+mj-cs"/>
        </a:defRPr>
      </a:lvl1pPr>
    </p:titleStyle>
    <p:bodyStyle>
      <a:lvl1pPr marL="255346" indent="-255346" algn="l" defTabSz="1021458" rtl="0" eaLnBrk="1" latinLnBrk="0" hangingPunct="1">
        <a:lnSpc>
          <a:spcPct val="90000"/>
        </a:lnSpc>
        <a:spcBef>
          <a:spcPts val="1128"/>
        </a:spcBef>
        <a:buFont typeface="Arial" panose="020B0604020202020204" pitchFamily="34" charset="0"/>
        <a:buChar char="•"/>
        <a:defRPr sz="3200" kern="1200">
          <a:solidFill>
            <a:schemeClr val="tx1"/>
          </a:solidFill>
          <a:latin typeface="+mn-lt"/>
          <a:ea typeface="+mn-ea"/>
          <a:cs typeface="+mn-cs"/>
        </a:defRPr>
      </a:lvl1pPr>
      <a:lvl2pPr marL="766087" indent="-255346" algn="l" defTabSz="1021458" rtl="0" eaLnBrk="1" latinLnBrk="0" hangingPunct="1">
        <a:lnSpc>
          <a:spcPct val="90000"/>
        </a:lnSpc>
        <a:spcBef>
          <a:spcPts val="564"/>
        </a:spcBef>
        <a:buFont typeface="Arial" panose="020B0604020202020204" pitchFamily="34" charset="0"/>
        <a:buChar char="•"/>
        <a:defRPr sz="2700" kern="1200">
          <a:solidFill>
            <a:schemeClr val="tx1"/>
          </a:solidFill>
          <a:latin typeface="+mn-lt"/>
          <a:ea typeface="+mn-ea"/>
          <a:cs typeface="+mn-cs"/>
        </a:defRPr>
      </a:lvl2pPr>
      <a:lvl3pPr marL="1276859" indent="-255346" algn="l" defTabSz="1021458" rtl="0" eaLnBrk="1" latinLnBrk="0" hangingPunct="1">
        <a:lnSpc>
          <a:spcPct val="90000"/>
        </a:lnSpc>
        <a:spcBef>
          <a:spcPts val="564"/>
        </a:spcBef>
        <a:buFont typeface="Arial" panose="020B0604020202020204" pitchFamily="34" charset="0"/>
        <a:buChar char="•"/>
        <a:defRPr sz="2300" kern="1200">
          <a:solidFill>
            <a:schemeClr val="tx1"/>
          </a:solidFill>
          <a:latin typeface="+mn-lt"/>
          <a:ea typeface="+mn-ea"/>
          <a:cs typeface="+mn-cs"/>
        </a:defRPr>
      </a:lvl3pPr>
      <a:lvl4pPr marL="1787542" indent="-255346" algn="l" defTabSz="1021458" rtl="0" eaLnBrk="1" latinLnBrk="0" hangingPunct="1">
        <a:lnSpc>
          <a:spcPct val="90000"/>
        </a:lnSpc>
        <a:spcBef>
          <a:spcPts val="564"/>
        </a:spcBef>
        <a:buFont typeface="Arial" panose="020B0604020202020204" pitchFamily="34" charset="0"/>
        <a:buChar char="•"/>
        <a:defRPr sz="2000" kern="1200">
          <a:solidFill>
            <a:schemeClr val="tx1"/>
          </a:solidFill>
          <a:latin typeface="+mn-lt"/>
          <a:ea typeface="+mn-ea"/>
          <a:cs typeface="+mn-cs"/>
        </a:defRPr>
      </a:lvl4pPr>
      <a:lvl5pPr marL="2298261" indent="-255346" algn="l" defTabSz="1021458" rtl="0" eaLnBrk="1" latinLnBrk="0" hangingPunct="1">
        <a:lnSpc>
          <a:spcPct val="90000"/>
        </a:lnSpc>
        <a:spcBef>
          <a:spcPts val="564"/>
        </a:spcBef>
        <a:buFont typeface="Arial" panose="020B0604020202020204" pitchFamily="34" charset="0"/>
        <a:buChar char="•"/>
        <a:defRPr sz="2000" kern="1200">
          <a:solidFill>
            <a:schemeClr val="tx1"/>
          </a:solidFill>
          <a:latin typeface="+mn-lt"/>
          <a:ea typeface="+mn-ea"/>
          <a:cs typeface="+mn-cs"/>
        </a:defRPr>
      </a:lvl5pPr>
      <a:lvl6pPr marL="2808984" indent="-255346" algn="l" defTabSz="1021458" rtl="0" eaLnBrk="1" latinLnBrk="0" hangingPunct="1">
        <a:lnSpc>
          <a:spcPct val="90000"/>
        </a:lnSpc>
        <a:spcBef>
          <a:spcPts val="564"/>
        </a:spcBef>
        <a:buFont typeface="Arial" panose="020B0604020202020204" pitchFamily="34" charset="0"/>
        <a:buChar char="•"/>
        <a:defRPr sz="2000" kern="1200">
          <a:solidFill>
            <a:schemeClr val="tx1"/>
          </a:solidFill>
          <a:latin typeface="+mn-lt"/>
          <a:ea typeface="+mn-ea"/>
          <a:cs typeface="+mn-cs"/>
        </a:defRPr>
      </a:lvl6pPr>
      <a:lvl7pPr marL="3319709" indent="-255346" algn="l" defTabSz="1021458" rtl="0" eaLnBrk="1" latinLnBrk="0" hangingPunct="1">
        <a:lnSpc>
          <a:spcPct val="90000"/>
        </a:lnSpc>
        <a:spcBef>
          <a:spcPts val="564"/>
        </a:spcBef>
        <a:buFont typeface="Arial" panose="020B0604020202020204" pitchFamily="34" charset="0"/>
        <a:buChar char="•"/>
        <a:defRPr sz="2000" kern="1200">
          <a:solidFill>
            <a:schemeClr val="tx1"/>
          </a:solidFill>
          <a:latin typeface="+mn-lt"/>
          <a:ea typeface="+mn-ea"/>
          <a:cs typeface="+mn-cs"/>
        </a:defRPr>
      </a:lvl7pPr>
      <a:lvl8pPr marL="3830447" indent="-255346" algn="l" defTabSz="1021458" rtl="0" eaLnBrk="1" latinLnBrk="0" hangingPunct="1">
        <a:lnSpc>
          <a:spcPct val="90000"/>
        </a:lnSpc>
        <a:spcBef>
          <a:spcPts val="564"/>
        </a:spcBef>
        <a:buFont typeface="Arial" panose="020B0604020202020204" pitchFamily="34" charset="0"/>
        <a:buChar char="•"/>
        <a:defRPr sz="2000" kern="1200">
          <a:solidFill>
            <a:schemeClr val="tx1"/>
          </a:solidFill>
          <a:latin typeface="+mn-lt"/>
          <a:ea typeface="+mn-ea"/>
          <a:cs typeface="+mn-cs"/>
        </a:defRPr>
      </a:lvl8pPr>
      <a:lvl9pPr marL="4341149" indent="-255346" algn="l" defTabSz="1021458" rtl="0" eaLnBrk="1" latinLnBrk="0" hangingPunct="1">
        <a:lnSpc>
          <a:spcPct val="90000"/>
        </a:lnSpc>
        <a:spcBef>
          <a:spcPts val="564"/>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1021458" rtl="0" eaLnBrk="1" latinLnBrk="0" hangingPunct="1">
        <a:defRPr sz="2000" kern="1200">
          <a:solidFill>
            <a:schemeClr val="tx1"/>
          </a:solidFill>
          <a:latin typeface="+mn-lt"/>
          <a:ea typeface="+mn-ea"/>
          <a:cs typeface="+mn-cs"/>
        </a:defRPr>
      </a:lvl1pPr>
      <a:lvl2pPr marL="510712" algn="l" defTabSz="1021458" rtl="0" eaLnBrk="1" latinLnBrk="0" hangingPunct="1">
        <a:defRPr sz="2000" kern="1200">
          <a:solidFill>
            <a:schemeClr val="tx1"/>
          </a:solidFill>
          <a:latin typeface="+mn-lt"/>
          <a:ea typeface="+mn-ea"/>
          <a:cs typeface="+mn-cs"/>
        </a:defRPr>
      </a:lvl2pPr>
      <a:lvl3pPr marL="1021458" algn="l" defTabSz="1021458" rtl="0" eaLnBrk="1" latinLnBrk="0" hangingPunct="1">
        <a:defRPr sz="2000" kern="1200">
          <a:solidFill>
            <a:schemeClr val="tx1"/>
          </a:solidFill>
          <a:latin typeface="+mn-lt"/>
          <a:ea typeface="+mn-ea"/>
          <a:cs typeface="+mn-cs"/>
        </a:defRPr>
      </a:lvl3pPr>
      <a:lvl4pPr marL="1532145" algn="l" defTabSz="1021458" rtl="0" eaLnBrk="1" latinLnBrk="0" hangingPunct="1">
        <a:defRPr sz="2000" kern="1200">
          <a:solidFill>
            <a:schemeClr val="tx1"/>
          </a:solidFill>
          <a:latin typeface="+mn-lt"/>
          <a:ea typeface="+mn-ea"/>
          <a:cs typeface="+mn-cs"/>
        </a:defRPr>
      </a:lvl4pPr>
      <a:lvl5pPr marL="2042903" algn="l" defTabSz="1021458" rtl="0" eaLnBrk="1" latinLnBrk="0" hangingPunct="1">
        <a:defRPr sz="2000" kern="1200">
          <a:solidFill>
            <a:schemeClr val="tx1"/>
          </a:solidFill>
          <a:latin typeface="+mn-lt"/>
          <a:ea typeface="+mn-ea"/>
          <a:cs typeface="+mn-cs"/>
        </a:defRPr>
      </a:lvl5pPr>
      <a:lvl6pPr marL="2553642" algn="l" defTabSz="1021458" rtl="0" eaLnBrk="1" latinLnBrk="0" hangingPunct="1">
        <a:defRPr sz="2000" kern="1200">
          <a:solidFill>
            <a:schemeClr val="tx1"/>
          </a:solidFill>
          <a:latin typeface="+mn-lt"/>
          <a:ea typeface="+mn-ea"/>
          <a:cs typeface="+mn-cs"/>
        </a:defRPr>
      </a:lvl6pPr>
      <a:lvl7pPr marL="3064353" algn="l" defTabSz="1021458" rtl="0" eaLnBrk="1" latinLnBrk="0" hangingPunct="1">
        <a:defRPr sz="2000" kern="1200">
          <a:solidFill>
            <a:schemeClr val="tx1"/>
          </a:solidFill>
          <a:latin typeface="+mn-lt"/>
          <a:ea typeface="+mn-ea"/>
          <a:cs typeface="+mn-cs"/>
        </a:defRPr>
      </a:lvl7pPr>
      <a:lvl8pPr marL="3575076" algn="l" defTabSz="1021458" rtl="0" eaLnBrk="1" latinLnBrk="0" hangingPunct="1">
        <a:defRPr sz="2000" kern="1200">
          <a:solidFill>
            <a:schemeClr val="tx1"/>
          </a:solidFill>
          <a:latin typeface="+mn-lt"/>
          <a:ea typeface="+mn-ea"/>
          <a:cs typeface="+mn-cs"/>
        </a:defRPr>
      </a:lvl8pPr>
      <a:lvl9pPr marL="4085802" algn="l" defTabSz="1021458" rtl="0" eaLnBrk="1" latinLnBrk="0" hangingPunct="1">
        <a:defRPr sz="20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E0FC62C-E51B-4622-BCDD-6CC7154D15E1}"/>
              </a:ext>
            </a:extLst>
          </p:cNvPr>
          <p:cNvSpPr>
            <a:spLocks noGrp="1"/>
          </p:cNvSpPr>
          <p:nvPr>
            <p:ph type="title"/>
          </p:nvPr>
        </p:nvSpPr>
        <p:spPr>
          <a:xfrm>
            <a:off x="942975" y="413809"/>
            <a:ext cx="11830050" cy="150230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3E8A5FE-94BF-4FFA-AB34-428944E0D138}"/>
              </a:ext>
            </a:extLst>
          </p:cNvPr>
          <p:cNvSpPr>
            <a:spLocks noGrp="1"/>
          </p:cNvSpPr>
          <p:nvPr>
            <p:ph type="body" idx="1"/>
          </p:nvPr>
        </p:nvSpPr>
        <p:spPr>
          <a:xfrm>
            <a:off x="942975" y="2069042"/>
            <a:ext cx="11830050" cy="49315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FBA2F2-3914-47CC-A14E-C0272495D4D8}"/>
              </a:ext>
            </a:extLst>
          </p:cNvPr>
          <p:cNvSpPr>
            <a:spLocks noGrp="1"/>
          </p:cNvSpPr>
          <p:nvPr>
            <p:ph type="dt" sz="half" idx="2"/>
          </p:nvPr>
        </p:nvSpPr>
        <p:spPr>
          <a:xfrm>
            <a:off x="942975" y="7203864"/>
            <a:ext cx="3086100" cy="413808"/>
          </a:xfrm>
          <a:prstGeom prst="rect">
            <a:avLst/>
          </a:prstGeom>
        </p:spPr>
        <p:txBody>
          <a:bodyPr vert="horz" lIns="91440" tIns="45720" rIns="91440" bIns="45720" rtlCol="0" anchor="ctr"/>
          <a:lstStyle>
            <a:lvl1pPr algn="l">
              <a:defRPr sz="1350">
                <a:solidFill>
                  <a:schemeClr val="tx1">
                    <a:tint val="75000"/>
                  </a:schemeClr>
                </a:solidFill>
              </a:defRPr>
            </a:lvl1pPr>
          </a:lstStyle>
          <a:p>
            <a:fld id="{00A05302-1755-4D50-87F9-EDD68D872321}" type="datetimeFigureOut">
              <a:rPr lang="en-US" smtClean="0"/>
              <a:t>4/24/2025</a:t>
            </a:fld>
            <a:endParaRPr lang="en-US"/>
          </a:p>
        </p:txBody>
      </p:sp>
      <p:sp>
        <p:nvSpPr>
          <p:cNvPr id="5" name="Footer Placeholder 4">
            <a:extLst>
              <a:ext uri="{FF2B5EF4-FFF2-40B4-BE49-F238E27FC236}">
                <a16:creationId xmlns:a16="http://schemas.microsoft.com/office/drawing/2014/main" id="{45A4BF49-4EA4-4D89-86A4-83C3266DFAB1}"/>
              </a:ext>
            </a:extLst>
          </p:cNvPr>
          <p:cNvSpPr>
            <a:spLocks noGrp="1"/>
          </p:cNvSpPr>
          <p:nvPr>
            <p:ph type="ftr" sz="quarter" idx="3"/>
          </p:nvPr>
        </p:nvSpPr>
        <p:spPr>
          <a:xfrm>
            <a:off x="4543425" y="7203864"/>
            <a:ext cx="4629150" cy="413808"/>
          </a:xfrm>
          <a:prstGeom prst="rect">
            <a:avLst/>
          </a:prstGeom>
        </p:spPr>
        <p:txBody>
          <a:bodyPr vert="horz" lIns="91440" tIns="45720" rIns="91440" bIns="45720" rtlCol="0" anchor="ctr"/>
          <a:lstStyle>
            <a:lvl1pPr algn="ctr">
              <a:defRPr sz="135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658C9F3-B2EE-4DAB-8B5B-27D0A14354E0}"/>
              </a:ext>
            </a:extLst>
          </p:cNvPr>
          <p:cNvSpPr>
            <a:spLocks noGrp="1"/>
          </p:cNvSpPr>
          <p:nvPr>
            <p:ph type="sldNum" sz="quarter" idx="4"/>
          </p:nvPr>
        </p:nvSpPr>
        <p:spPr>
          <a:xfrm>
            <a:off x="9686925" y="7203864"/>
            <a:ext cx="3086100" cy="413808"/>
          </a:xfrm>
          <a:prstGeom prst="rect">
            <a:avLst/>
          </a:prstGeom>
        </p:spPr>
        <p:txBody>
          <a:bodyPr vert="horz" lIns="91440" tIns="45720" rIns="91440" bIns="45720" rtlCol="0" anchor="ctr"/>
          <a:lstStyle>
            <a:lvl1pPr algn="r">
              <a:defRPr sz="1350">
                <a:solidFill>
                  <a:schemeClr val="tx1">
                    <a:tint val="75000"/>
                  </a:schemeClr>
                </a:solidFill>
              </a:defRPr>
            </a:lvl1pPr>
          </a:lstStyle>
          <a:p>
            <a:fld id="{267900AC-DC7C-488D-B232-AF80FA0BE245}" type="slidenum">
              <a:rPr lang="en-US" smtClean="0"/>
              <a:t>‹#›</a:t>
            </a:fld>
            <a:endParaRPr lang="en-US"/>
          </a:p>
        </p:txBody>
      </p:sp>
    </p:spTree>
    <p:extLst>
      <p:ext uri="{BB962C8B-B14F-4D97-AF65-F5344CB8AC3E}">
        <p14:creationId xmlns:p14="http://schemas.microsoft.com/office/powerpoint/2010/main" val="1679655442"/>
      </p:ext>
    </p:extLst>
  </p:cSld>
  <p:clrMap bg1="lt1" tx1="dk1" bg2="lt2" tx2="dk2" accent1="accent1" accent2="accent2" accent3="accent3" accent4="accent4" accent5="accent5" accent6="accent6" hlink="hlink" folHlink="folHlink"/>
  <p:sldLayoutIdLst>
    <p:sldLayoutId id="2147484102" r:id="rId1"/>
    <p:sldLayoutId id="2147484103" r:id="rId2"/>
    <p:sldLayoutId id="2147484104" r:id="rId3"/>
    <p:sldLayoutId id="2147484105" r:id="rId4"/>
    <p:sldLayoutId id="2147484106" r:id="rId5"/>
    <p:sldLayoutId id="2147484107" r:id="rId6"/>
    <p:sldLayoutId id="2147484108" r:id="rId7"/>
    <p:sldLayoutId id="2147484109" r:id="rId8"/>
    <p:sldLayoutId id="2147484110" r:id="rId9"/>
    <p:sldLayoutId id="2147484111" r:id="rId10"/>
    <p:sldLayoutId id="2147484112" r:id="rId11"/>
  </p:sldLayoutIdLst>
  <p:txStyles>
    <p:titleStyle>
      <a:lvl1pPr algn="l" defTabSz="1028700" rtl="0" eaLnBrk="1" latinLnBrk="0" hangingPunct="1">
        <a:lnSpc>
          <a:spcPct val="90000"/>
        </a:lnSpc>
        <a:spcBef>
          <a:spcPct val="0"/>
        </a:spcBef>
        <a:buNone/>
        <a:defRPr sz="4950" kern="1200">
          <a:solidFill>
            <a:schemeClr val="tx1"/>
          </a:solidFill>
          <a:latin typeface="+mj-lt"/>
          <a:ea typeface="+mj-ea"/>
          <a:cs typeface="+mj-cs"/>
        </a:defRPr>
      </a:lvl1pPr>
    </p:titleStyle>
    <p:bodyStyle>
      <a:lvl1pPr marL="257175" indent="-257175" algn="l" defTabSz="1028700" rtl="0" eaLnBrk="1" latinLnBrk="0" hangingPunct="1">
        <a:lnSpc>
          <a:spcPct val="90000"/>
        </a:lnSpc>
        <a:spcBef>
          <a:spcPts val="1125"/>
        </a:spcBef>
        <a:buFont typeface="Arial" panose="020B0604020202020204" pitchFamily="34" charset="0"/>
        <a:buChar char="•"/>
        <a:defRPr sz="3150" kern="1200">
          <a:solidFill>
            <a:schemeClr val="tx1"/>
          </a:solidFill>
          <a:latin typeface="+mn-lt"/>
          <a:ea typeface="+mn-ea"/>
          <a:cs typeface="+mn-cs"/>
        </a:defRPr>
      </a:lvl1pPr>
      <a:lvl2pPr marL="771525" indent="-257175" algn="l" defTabSz="1028700" rtl="0" eaLnBrk="1" latinLnBrk="0" hangingPunct="1">
        <a:lnSpc>
          <a:spcPct val="90000"/>
        </a:lnSpc>
        <a:spcBef>
          <a:spcPts val="563"/>
        </a:spcBef>
        <a:buFont typeface="Arial" panose="020B0604020202020204" pitchFamily="34" charset="0"/>
        <a:buChar char="•"/>
        <a:defRPr sz="2700" kern="1200">
          <a:solidFill>
            <a:schemeClr val="tx1"/>
          </a:solidFill>
          <a:latin typeface="+mn-lt"/>
          <a:ea typeface="+mn-ea"/>
          <a:cs typeface="+mn-cs"/>
        </a:defRPr>
      </a:lvl2pPr>
      <a:lvl3pPr marL="1285875" indent="-257175" algn="l" defTabSz="1028700" rtl="0" eaLnBrk="1" latinLnBrk="0" hangingPunct="1">
        <a:lnSpc>
          <a:spcPct val="90000"/>
        </a:lnSpc>
        <a:spcBef>
          <a:spcPts val="563"/>
        </a:spcBef>
        <a:buFont typeface="Arial" panose="020B0604020202020204" pitchFamily="34" charset="0"/>
        <a:buChar char="•"/>
        <a:defRPr sz="2250" kern="1200">
          <a:solidFill>
            <a:schemeClr val="tx1"/>
          </a:solidFill>
          <a:latin typeface="+mn-lt"/>
          <a:ea typeface="+mn-ea"/>
          <a:cs typeface="+mn-cs"/>
        </a:defRPr>
      </a:lvl3pPr>
      <a:lvl4pPr marL="180022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4pPr>
      <a:lvl5pPr marL="231457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5pPr>
      <a:lvl6pPr marL="282892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6pPr>
      <a:lvl7pPr marL="334327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7pPr>
      <a:lvl8pPr marL="385762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8pPr>
      <a:lvl9pPr marL="437197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9pPr>
    </p:bodyStyle>
    <p:otherStyle>
      <a:defPPr>
        <a:defRPr lang="en-US"/>
      </a:defPPr>
      <a:lvl1pPr marL="0" algn="l" defTabSz="1028700" rtl="0" eaLnBrk="1" latinLnBrk="0" hangingPunct="1">
        <a:defRPr sz="2025" kern="1200">
          <a:solidFill>
            <a:schemeClr val="tx1"/>
          </a:solidFill>
          <a:latin typeface="+mn-lt"/>
          <a:ea typeface="+mn-ea"/>
          <a:cs typeface="+mn-cs"/>
        </a:defRPr>
      </a:lvl1pPr>
      <a:lvl2pPr marL="514350" algn="l" defTabSz="1028700" rtl="0" eaLnBrk="1" latinLnBrk="0" hangingPunct="1">
        <a:defRPr sz="2025" kern="1200">
          <a:solidFill>
            <a:schemeClr val="tx1"/>
          </a:solidFill>
          <a:latin typeface="+mn-lt"/>
          <a:ea typeface="+mn-ea"/>
          <a:cs typeface="+mn-cs"/>
        </a:defRPr>
      </a:lvl2pPr>
      <a:lvl3pPr marL="1028700" algn="l" defTabSz="1028700" rtl="0" eaLnBrk="1" latinLnBrk="0" hangingPunct="1">
        <a:defRPr sz="2025" kern="1200">
          <a:solidFill>
            <a:schemeClr val="tx1"/>
          </a:solidFill>
          <a:latin typeface="+mn-lt"/>
          <a:ea typeface="+mn-ea"/>
          <a:cs typeface="+mn-cs"/>
        </a:defRPr>
      </a:lvl3pPr>
      <a:lvl4pPr marL="1543050" algn="l" defTabSz="1028700" rtl="0" eaLnBrk="1" latinLnBrk="0" hangingPunct="1">
        <a:defRPr sz="2025" kern="1200">
          <a:solidFill>
            <a:schemeClr val="tx1"/>
          </a:solidFill>
          <a:latin typeface="+mn-lt"/>
          <a:ea typeface="+mn-ea"/>
          <a:cs typeface="+mn-cs"/>
        </a:defRPr>
      </a:lvl4pPr>
      <a:lvl5pPr marL="2057400" algn="l" defTabSz="1028700" rtl="0" eaLnBrk="1" latinLnBrk="0" hangingPunct="1">
        <a:defRPr sz="2025" kern="1200">
          <a:solidFill>
            <a:schemeClr val="tx1"/>
          </a:solidFill>
          <a:latin typeface="+mn-lt"/>
          <a:ea typeface="+mn-ea"/>
          <a:cs typeface="+mn-cs"/>
        </a:defRPr>
      </a:lvl5pPr>
      <a:lvl6pPr marL="2571750" algn="l" defTabSz="1028700" rtl="0" eaLnBrk="1" latinLnBrk="0" hangingPunct="1">
        <a:defRPr sz="2025" kern="1200">
          <a:solidFill>
            <a:schemeClr val="tx1"/>
          </a:solidFill>
          <a:latin typeface="+mn-lt"/>
          <a:ea typeface="+mn-ea"/>
          <a:cs typeface="+mn-cs"/>
        </a:defRPr>
      </a:lvl6pPr>
      <a:lvl7pPr marL="3086100" algn="l" defTabSz="1028700" rtl="0" eaLnBrk="1" latinLnBrk="0" hangingPunct="1">
        <a:defRPr sz="2025" kern="1200">
          <a:solidFill>
            <a:schemeClr val="tx1"/>
          </a:solidFill>
          <a:latin typeface="+mn-lt"/>
          <a:ea typeface="+mn-ea"/>
          <a:cs typeface="+mn-cs"/>
        </a:defRPr>
      </a:lvl7pPr>
      <a:lvl8pPr marL="3600450" algn="l" defTabSz="1028700" rtl="0" eaLnBrk="1" latinLnBrk="0" hangingPunct="1">
        <a:defRPr sz="2025" kern="1200">
          <a:solidFill>
            <a:schemeClr val="tx1"/>
          </a:solidFill>
          <a:latin typeface="+mn-lt"/>
          <a:ea typeface="+mn-ea"/>
          <a:cs typeface="+mn-cs"/>
        </a:defRPr>
      </a:lvl8pPr>
      <a:lvl9pPr marL="4114800" algn="l" defTabSz="1028700" rtl="0" eaLnBrk="1" latinLnBrk="0" hangingPunct="1">
        <a:defRPr sz="202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36.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39.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0.jpeg"/><Relationship Id="rId7" Type="http://schemas.openxmlformats.org/officeDocument/2006/relationships/image" Target="../media/image27.jpeg"/><Relationship Id="rId2" Type="http://schemas.openxmlformats.org/officeDocument/2006/relationships/notesSlide" Target="../notesSlides/notesSlide11.xml"/><Relationship Id="rId1" Type="http://schemas.openxmlformats.org/officeDocument/2006/relationships/slideLayout" Target="../slideLayouts/slideLayout39.xml"/><Relationship Id="rId6" Type="http://schemas.openxmlformats.org/officeDocument/2006/relationships/image" Target="../media/image26.jpeg"/><Relationship Id="rId5" Type="http://schemas.openxmlformats.org/officeDocument/2006/relationships/image" Target="cid:f68bc833-970e-4f68-8008-cd90e6b327ed@ocfair.com" TargetMode="External"/><Relationship Id="rId4" Type="http://schemas.openxmlformats.org/officeDocument/2006/relationships/image" Target="../media/image25.jpeg"/><Relationship Id="rId9" Type="http://schemas.openxmlformats.org/officeDocument/2006/relationships/image" Target="../media/image29.jpeg"/></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39.xml"/><Relationship Id="rId5" Type="http://schemas.openxmlformats.org/officeDocument/2006/relationships/image" Target="../media/image31.jpeg"/><Relationship Id="rId4" Type="http://schemas.openxmlformats.org/officeDocument/2006/relationships/image" Target="../media/image30.jpeg"/></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39.xml"/><Relationship Id="rId5" Type="http://schemas.openxmlformats.org/officeDocument/2006/relationships/image" Target="../media/image33.jpeg"/><Relationship Id="rId4" Type="http://schemas.openxmlformats.org/officeDocument/2006/relationships/image" Target="../media/image32.jpeg"/></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39.xml"/><Relationship Id="rId5" Type="http://schemas.openxmlformats.org/officeDocument/2006/relationships/image" Target="../media/image35.jpeg"/><Relationship Id="rId4" Type="http://schemas.openxmlformats.org/officeDocument/2006/relationships/image" Target="../media/image34.jpeg"/></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39.xml"/><Relationship Id="rId6" Type="http://schemas.openxmlformats.org/officeDocument/2006/relationships/image" Target="../media/image38.jpeg"/><Relationship Id="rId5" Type="http://schemas.openxmlformats.org/officeDocument/2006/relationships/image" Target="../media/image37.png"/><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3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37.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37.xml"/></Relationships>
</file>

<file path=ppt/slides/_rels/slide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37.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37.xm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53.xml"/></Relationships>
</file>

<file path=ppt/slides/_rels/slide23.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jpeg"/><Relationship Id="rId2" Type="http://schemas.openxmlformats.org/officeDocument/2006/relationships/notesSlide" Target="../notesSlides/notesSlide22.xml"/><Relationship Id="rId1" Type="http://schemas.openxmlformats.org/officeDocument/2006/relationships/slideLayout" Target="../slideLayouts/slideLayout53.xml"/><Relationship Id="rId6" Type="http://schemas.openxmlformats.org/officeDocument/2006/relationships/image" Target="../media/image43.jpeg"/><Relationship Id="rId5" Type="http://schemas.openxmlformats.org/officeDocument/2006/relationships/image" Target="../media/image42.png"/><Relationship Id="rId4" Type="http://schemas.openxmlformats.org/officeDocument/2006/relationships/image" Target="../media/image41.png"/><Relationship Id="rId9" Type="http://schemas.openxmlformats.org/officeDocument/2006/relationships/image" Target="../media/image46.png"/></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8.png"/><Relationship Id="rId2" Type="http://schemas.openxmlformats.org/officeDocument/2006/relationships/notesSlide" Target="../notesSlides/notesSlide23.xml"/><Relationship Id="rId1" Type="http://schemas.openxmlformats.org/officeDocument/2006/relationships/slideLayout" Target="../slideLayouts/slideLayout53.xml"/><Relationship Id="rId6" Type="http://schemas.openxmlformats.org/officeDocument/2006/relationships/image" Target="../media/image47.png"/><Relationship Id="rId5" Type="http://schemas.openxmlformats.org/officeDocument/2006/relationships/image" Target="../media/image42.png"/><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0.png"/><Relationship Id="rId7" Type="http://schemas.openxmlformats.org/officeDocument/2006/relationships/image" Target="../media/image50.png"/><Relationship Id="rId2" Type="http://schemas.openxmlformats.org/officeDocument/2006/relationships/notesSlide" Target="../notesSlides/notesSlide24.xml"/><Relationship Id="rId1" Type="http://schemas.openxmlformats.org/officeDocument/2006/relationships/slideLayout" Target="../slideLayouts/slideLayout53.xml"/><Relationship Id="rId6" Type="http://schemas.openxmlformats.org/officeDocument/2006/relationships/image" Target="../media/image42.png"/><Relationship Id="rId5" Type="http://schemas.openxmlformats.org/officeDocument/2006/relationships/image" Target="../media/image49.png"/><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52.JPG"/><Relationship Id="rId7" Type="http://schemas.openxmlformats.org/officeDocument/2006/relationships/image" Target="../media/image53.jpeg"/><Relationship Id="rId2" Type="http://schemas.openxmlformats.org/officeDocument/2006/relationships/notesSlide" Target="../notesSlides/notesSlide25.xml"/><Relationship Id="rId1" Type="http://schemas.openxmlformats.org/officeDocument/2006/relationships/slideLayout" Target="../slideLayouts/slideLayout53.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 Id="rId9" Type="http://schemas.openxmlformats.org/officeDocument/2006/relationships/image" Target="../media/image55.jpeg"/></Relationships>
</file>

<file path=ppt/slides/_rels/slide27.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40.png"/><Relationship Id="rId7" Type="http://schemas.openxmlformats.org/officeDocument/2006/relationships/image" Target="../media/image58.png"/><Relationship Id="rId2" Type="http://schemas.openxmlformats.org/officeDocument/2006/relationships/notesSlide" Target="../notesSlides/notesSlide26.xml"/><Relationship Id="rId1" Type="http://schemas.openxmlformats.org/officeDocument/2006/relationships/slideLayout" Target="../slideLayouts/slideLayout53.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41.png"/><Relationship Id="rId9" Type="http://schemas.openxmlformats.org/officeDocument/2006/relationships/image" Target="../media/image60.jpeg"/></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62.jpeg"/><Relationship Id="rId2" Type="http://schemas.openxmlformats.org/officeDocument/2006/relationships/notesSlide" Target="../notesSlides/notesSlide27.xml"/><Relationship Id="rId1" Type="http://schemas.openxmlformats.org/officeDocument/2006/relationships/slideLayout" Target="../slideLayouts/slideLayout53.xml"/><Relationship Id="rId6" Type="http://schemas.openxmlformats.org/officeDocument/2006/relationships/image" Target="../media/image61.png"/><Relationship Id="rId5" Type="http://schemas.openxmlformats.org/officeDocument/2006/relationships/image" Target="../media/image57.png"/><Relationship Id="rId4" Type="http://schemas.openxmlformats.org/officeDocument/2006/relationships/image" Target="../media/image41.png"/></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64.jpeg"/><Relationship Id="rId2" Type="http://schemas.openxmlformats.org/officeDocument/2006/relationships/notesSlide" Target="../notesSlides/notesSlide28.xml"/><Relationship Id="rId1" Type="http://schemas.openxmlformats.org/officeDocument/2006/relationships/slideLayout" Target="../slideLayouts/slideLayout53.xml"/><Relationship Id="rId6" Type="http://schemas.openxmlformats.org/officeDocument/2006/relationships/image" Target="../media/image63.jpeg"/><Relationship Id="rId5" Type="http://schemas.openxmlformats.org/officeDocument/2006/relationships/image" Target="../media/image57.png"/><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40.png"/><Relationship Id="rId7" Type="http://schemas.openxmlformats.org/officeDocument/2006/relationships/image" Target="../media/image66.jpeg"/><Relationship Id="rId2" Type="http://schemas.openxmlformats.org/officeDocument/2006/relationships/notesSlide" Target="../notesSlides/notesSlide29.xml"/><Relationship Id="rId1" Type="http://schemas.openxmlformats.org/officeDocument/2006/relationships/slideLayout" Target="../slideLayouts/slideLayout53.xml"/><Relationship Id="rId6" Type="http://schemas.openxmlformats.org/officeDocument/2006/relationships/image" Target="../media/image65.jpeg"/><Relationship Id="rId5" Type="http://schemas.openxmlformats.org/officeDocument/2006/relationships/image" Target="../media/image42.png"/><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image" Target="../media/image40.png"/><Relationship Id="rId7" Type="http://schemas.openxmlformats.org/officeDocument/2006/relationships/image" Target="../media/image69.jpeg"/><Relationship Id="rId2" Type="http://schemas.openxmlformats.org/officeDocument/2006/relationships/notesSlide" Target="../notesSlides/notesSlide30.xml"/><Relationship Id="rId1" Type="http://schemas.openxmlformats.org/officeDocument/2006/relationships/slideLayout" Target="../slideLayouts/slideLayout53.xml"/><Relationship Id="rId6" Type="http://schemas.openxmlformats.org/officeDocument/2006/relationships/image" Target="../media/image68.jpeg"/><Relationship Id="rId5" Type="http://schemas.openxmlformats.org/officeDocument/2006/relationships/image" Target="../media/image42.png"/><Relationship Id="rId4" Type="http://schemas.openxmlformats.org/officeDocument/2006/relationships/image" Target="../media/image41.png"/><Relationship Id="rId9" Type="http://schemas.openxmlformats.org/officeDocument/2006/relationships/image" Target="../media/image71.jpeg"/></Relationships>
</file>

<file path=ppt/slides/_rels/slide32.xml.rels><?xml version="1.0" encoding="UTF-8" standalone="yes"?>
<Relationships xmlns="http://schemas.openxmlformats.org/package/2006/relationships"><Relationship Id="rId8" Type="http://schemas.openxmlformats.org/officeDocument/2006/relationships/image" Target="../media/image75.jpeg"/><Relationship Id="rId3" Type="http://schemas.openxmlformats.org/officeDocument/2006/relationships/image" Target="../media/image40.png"/><Relationship Id="rId7" Type="http://schemas.openxmlformats.org/officeDocument/2006/relationships/image" Target="../media/image74.jpeg"/><Relationship Id="rId2" Type="http://schemas.openxmlformats.org/officeDocument/2006/relationships/notesSlide" Target="../notesSlides/notesSlide31.xml"/><Relationship Id="rId1" Type="http://schemas.openxmlformats.org/officeDocument/2006/relationships/slideLayout" Target="../slideLayouts/slideLayout53.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42.png"/></Relationships>
</file>

<file path=ppt/slides/_rels/slide33.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image" Target="../media/image40.png"/><Relationship Id="rId7" Type="http://schemas.openxmlformats.org/officeDocument/2006/relationships/image" Target="../media/image77.png"/><Relationship Id="rId2" Type="http://schemas.openxmlformats.org/officeDocument/2006/relationships/notesSlide" Target="../notesSlides/notesSlide32.xml"/><Relationship Id="rId1" Type="http://schemas.openxmlformats.org/officeDocument/2006/relationships/slideLayout" Target="../slideLayouts/slideLayout53.xml"/><Relationship Id="rId6" Type="http://schemas.openxmlformats.org/officeDocument/2006/relationships/image" Target="../media/image76.png"/><Relationship Id="rId5" Type="http://schemas.openxmlformats.org/officeDocument/2006/relationships/image" Target="../media/image42.png"/><Relationship Id="rId4" Type="http://schemas.openxmlformats.org/officeDocument/2006/relationships/image" Target="../media/image41.png"/></Relationships>
</file>

<file path=ppt/slides/_rels/slide34.xml.rels><?xml version="1.0" encoding="UTF-8" standalone="yes"?>
<Relationships xmlns="http://schemas.openxmlformats.org/package/2006/relationships"><Relationship Id="rId8" Type="http://schemas.openxmlformats.org/officeDocument/2006/relationships/image" Target="../media/image80.jpeg"/><Relationship Id="rId13" Type="http://schemas.openxmlformats.org/officeDocument/2006/relationships/image" Target="../media/image85.jpeg"/><Relationship Id="rId3" Type="http://schemas.openxmlformats.org/officeDocument/2006/relationships/image" Target="../media/image40.png"/><Relationship Id="rId7" Type="http://schemas.openxmlformats.org/officeDocument/2006/relationships/image" Target="../media/image79.jpeg"/><Relationship Id="rId12" Type="http://schemas.openxmlformats.org/officeDocument/2006/relationships/image" Target="../media/image84.jpeg"/><Relationship Id="rId2" Type="http://schemas.openxmlformats.org/officeDocument/2006/relationships/notesSlide" Target="../notesSlides/notesSlide33.xml"/><Relationship Id="rId1" Type="http://schemas.openxmlformats.org/officeDocument/2006/relationships/slideLayout" Target="../slideLayouts/slideLayout53.xml"/><Relationship Id="rId6" Type="http://schemas.openxmlformats.org/officeDocument/2006/relationships/image" Target="../media/image78.JPG"/><Relationship Id="rId11" Type="http://schemas.openxmlformats.org/officeDocument/2006/relationships/image" Target="../media/image83.jpeg"/><Relationship Id="rId5" Type="http://schemas.openxmlformats.org/officeDocument/2006/relationships/image" Target="../media/image42.png"/><Relationship Id="rId10" Type="http://schemas.openxmlformats.org/officeDocument/2006/relationships/image" Target="../media/image82.jpeg"/><Relationship Id="rId4" Type="http://schemas.openxmlformats.org/officeDocument/2006/relationships/image" Target="../media/image41.png"/><Relationship Id="rId9" Type="http://schemas.openxmlformats.org/officeDocument/2006/relationships/image" Target="../media/image81.jpeg"/><Relationship Id="rId14" Type="http://schemas.openxmlformats.org/officeDocument/2006/relationships/image" Target="../media/image86.jpeg"/></Relationships>
</file>

<file path=ppt/slides/_rels/slide3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4.xml"/><Relationship Id="rId1" Type="http://schemas.openxmlformats.org/officeDocument/2006/relationships/slideLayout" Target="../slideLayouts/slideLayout53.xml"/><Relationship Id="rId5" Type="http://schemas.openxmlformats.org/officeDocument/2006/relationships/image" Target="../media/image89.png"/><Relationship Id="rId4" Type="http://schemas.openxmlformats.org/officeDocument/2006/relationships/image" Target="../media/image88.png"/></Relationships>
</file>

<file path=ppt/slides/_rels/slide3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cid:6E5337D0-CE89-40DE-82C7-CEACCDD84111" TargetMode="External"/><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cid:B610DA3A-5C5D-4C6C-9D74-635DE3EBB9D9" TargetMode="External"/><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cid:330A7E34-581A-40FA-8959-CD1F45C8CFC0" TargetMode="External"/><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cid:FC58A7F2-DCD6-4F44-A9B0-3735819A174A" TargetMode="External"/><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39.xml"/><Relationship Id="rId1" Type="http://schemas.openxmlformats.org/officeDocument/2006/relationships/slideLayout" Target="../slideLayouts/slideLayout47.xml"/></Relationships>
</file>

<file path=ppt/slides/_rels/slide4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0.xml"/><Relationship Id="rId1" Type="http://schemas.openxmlformats.org/officeDocument/2006/relationships/slideLayout" Target="../slideLayouts/slideLayout53.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4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41.xml"/><Relationship Id="rId1" Type="http://schemas.openxmlformats.org/officeDocument/2006/relationships/slideLayout" Target="../slideLayouts/slideLayout53.xml"/><Relationship Id="rId5" Type="http://schemas.openxmlformats.org/officeDocument/2006/relationships/image" Target="../media/image101.png"/><Relationship Id="rId4" Type="http://schemas.openxmlformats.org/officeDocument/2006/relationships/image" Target="../media/image20.jpeg"/></Relationships>
</file>

<file path=ppt/slides/_rels/slide4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2.xml"/><Relationship Id="rId1" Type="http://schemas.openxmlformats.org/officeDocument/2006/relationships/slideLayout" Target="../slideLayouts/slideLayout53.xml"/><Relationship Id="rId5" Type="http://schemas.openxmlformats.org/officeDocument/2006/relationships/image" Target="../media/image103.png"/><Relationship Id="rId4" Type="http://schemas.openxmlformats.org/officeDocument/2006/relationships/image" Target="../media/image102.png"/></Relationships>
</file>

<file path=ppt/slides/_rels/slide49.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104.png"/><Relationship Id="rId7" Type="http://schemas.openxmlformats.org/officeDocument/2006/relationships/image" Target="../media/image107.png"/><Relationship Id="rId2" Type="http://schemas.openxmlformats.org/officeDocument/2006/relationships/notesSlide" Target="../notesSlides/notesSlide43.xml"/><Relationship Id="rId1" Type="http://schemas.openxmlformats.org/officeDocument/2006/relationships/slideLayout" Target="../slideLayouts/slideLayout53.xml"/><Relationship Id="rId6" Type="http://schemas.openxmlformats.org/officeDocument/2006/relationships/image" Target="../media/image106.png"/><Relationship Id="rId5" Type="http://schemas.openxmlformats.org/officeDocument/2006/relationships/image" Target="../media/image105.png"/><Relationship Id="rId10" Type="http://schemas.openxmlformats.org/officeDocument/2006/relationships/image" Target="../media/image110.png"/><Relationship Id="rId4" Type="http://schemas.openxmlformats.org/officeDocument/2006/relationships/image" Target="../media/image20.jpeg"/><Relationship Id="rId9" Type="http://schemas.openxmlformats.org/officeDocument/2006/relationships/image" Target="../media/image109.png"/></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37.xml"/><Relationship Id="rId5" Type="http://schemas.openxmlformats.org/officeDocument/2006/relationships/image" Target="../media/image23.png"/><Relationship Id="rId4" Type="http://schemas.openxmlformats.org/officeDocument/2006/relationships/image" Target="../media/image22.png"/></Relationships>
</file>

<file path=ppt/slides/_rels/slide50.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44.xml"/><Relationship Id="rId1" Type="http://schemas.openxmlformats.org/officeDocument/2006/relationships/slideLayout" Target="../slideLayouts/slideLayout53.xml"/><Relationship Id="rId4" Type="http://schemas.openxmlformats.org/officeDocument/2006/relationships/image" Target="../media/image20.jpeg"/></Relationships>
</file>

<file path=ppt/slides/_rels/slide5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42.xml"/></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4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7577" y="0"/>
            <a:ext cx="4620899" cy="28857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50" name="Rectangle 3"/>
          <p:cNvSpPr>
            <a:spLocks noGrp="1" noChangeArrowheads="1"/>
          </p:cNvSpPr>
          <p:nvPr>
            <p:ph type="subTitle" idx="1"/>
          </p:nvPr>
        </p:nvSpPr>
        <p:spPr>
          <a:xfrm>
            <a:off x="2302037" y="2334734"/>
            <a:ext cx="9112103" cy="949959"/>
          </a:xfrm>
        </p:spPr>
        <p:txBody>
          <a:bodyPr>
            <a:noAutofit/>
          </a:bodyPr>
          <a:lstStyle/>
          <a:p>
            <a:pPr eaLnBrk="1" hangingPunct="1">
              <a:defRPr/>
            </a:pPr>
            <a:r>
              <a:rPr lang="en-US" sz="3000" b="1" dirty="0">
                <a:effectLst>
                  <a:outerShdw blurRad="38100" dist="38100" dir="2700000" algn="tl">
                    <a:srgbClr val="000000">
                      <a:alpha val="43137"/>
                    </a:srgbClr>
                  </a:outerShdw>
                </a:effectLst>
              </a:rPr>
              <a:t>Board of Directors Meeting</a:t>
            </a:r>
          </a:p>
          <a:p>
            <a:pPr eaLnBrk="1" hangingPunct="1">
              <a:defRPr/>
            </a:pPr>
            <a:r>
              <a:rPr lang="en-US" sz="3000" b="1" dirty="0">
                <a:effectLst>
                  <a:outerShdw blurRad="38100" dist="38100" dir="2700000" algn="tl">
                    <a:srgbClr val="000000">
                      <a:alpha val="43137"/>
                    </a:srgbClr>
                  </a:outerShdw>
                </a:effectLst>
              </a:rPr>
              <a:t>April 24, 2025</a:t>
            </a:r>
          </a:p>
        </p:txBody>
      </p:sp>
      <p:sp>
        <p:nvSpPr>
          <p:cNvPr id="2052" name="Text Box 7"/>
          <p:cNvSpPr txBox="1">
            <a:spLocks noChangeArrowheads="1"/>
          </p:cNvSpPr>
          <p:nvPr/>
        </p:nvSpPr>
        <p:spPr bwMode="auto">
          <a:xfrm>
            <a:off x="0" y="6865698"/>
            <a:ext cx="13716000" cy="799431"/>
          </a:xfrm>
          <a:prstGeom prst="rect">
            <a:avLst/>
          </a:prstGeom>
          <a:noFill/>
          <a:ln w="9525">
            <a:noFill/>
            <a:miter lim="800000"/>
            <a:headEnd/>
            <a:tailEnd/>
          </a:ln>
        </p:spPr>
        <p:txBody>
          <a:bodyPr lIns="120983" tIns="60504" rIns="120983" bIns="60504">
            <a:spAutoFit/>
          </a:bodyPr>
          <a:lstStyle/>
          <a:p>
            <a:pPr marL="0" marR="0" lvl="0" indent="0" algn="ctr" defTabSz="1021458" rtl="0" eaLnBrk="1" fontAlgn="auto" latinLnBrk="0" hangingPunct="1">
              <a:lnSpc>
                <a:spcPct val="100000"/>
              </a:lnSpc>
              <a:spcBef>
                <a:spcPct val="5000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mn-cs"/>
              </a:rPr>
              <a:t>Please keep your device on mute</a:t>
            </a:r>
            <a:endParaRPr kumimoji="0" lang="en-US" sz="1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2" name="TextBox 1"/>
          <p:cNvSpPr txBox="1"/>
          <p:nvPr/>
        </p:nvSpPr>
        <p:spPr>
          <a:xfrm>
            <a:off x="156422" y="5850621"/>
            <a:ext cx="13403345" cy="1033714"/>
          </a:xfrm>
          <a:prstGeom prst="rect">
            <a:avLst/>
          </a:prstGeom>
          <a:noFill/>
        </p:spPr>
        <p:txBody>
          <a:bodyPr wrap="square" lIns="90478" tIns="45247" rIns="90478" bIns="45247" rtlCol="0">
            <a:spAutoFit/>
          </a:bodyPr>
          <a:lstStyle/>
          <a:p>
            <a:pPr marL="0" marR="0" lvl="0" indent="0" algn="ctr" defTabSz="1021458"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Calibri" panose="020F0502020204030204"/>
                <a:ea typeface="+mn-ea"/>
                <a:cs typeface="+mn-cs"/>
              </a:rPr>
              <a:t>Please take notice that this public meeting of the 32nd District Agricultural Association, a California state institution, is being recorded using video recording equipment.  Please also take notice that the 32nd District Agricultural Association will release video recordings of its public meetings where required under California law. </a:t>
            </a:r>
          </a:p>
        </p:txBody>
      </p:sp>
      <p:sp>
        <p:nvSpPr>
          <p:cNvPr id="6" name="TextBox 5"/>
          <p:cNvSpPr txBox="1"/>
          <p:nvPr/>
        </p:nvSpPr>
        <p:spPr>
          <a:xfrm>
            <a:off x="156354" y="3658873"/>
            <a:ext cx="13403345" cy="2676701"/>
          </a:xfrm>
          <a:prstGeom prst="rect">
            <a:avLst/>
          </a:prstGeom>
          <a:noFill/>
        </p:spPr>
        <p:txBody>
          <a:bodyPr wrap="square" lIns="90478" tIns="45247" rIns="90478" bIns="45247" rtlCol="0">
            <a:spAutoFit/>
          </a:bodyPr>
          <a:lstStyle/>
          <a:p>
            <a:pPr marL="0" marR="0" lvl="0" indent="0" algn="ctr" defTabSz="1021458"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mn-cs"/>
              </a:rPr>
              <a:t>Good morning.  </a:t>
            </a:r>
          </a:p>
          <a:p>
            <a:pPr marL="0" marR="0" lvl="0" indent="0" algn="ctr" defTabSz="1021458"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mn-cs"/>
              </a:rPr>
              <a:t>The meeting will begin just after 9:30 a.m.  For members of the public on Zoom – for Public Comment, please use the chat function to communicate to the meeting secretary to indicate which agenda items you would like to speak to. </a:t>
            </a:r>
          </a:p>
          <a:p>
            <a:pPr marL="0" marR="0" lvl="0" indent="0" algn="ctr" defTabSz="1021458" rtl="0" eaLnBrk="1" fontAlgn="auto" latinLnBrk="0" hangingPunct="1">
              <a:lnSpc>
                <a:spcPct val="100000"/>
              </a:lnSpc>
              <a:spcBef>
                <a:spcPts val="0"/>
              </a:spcBef>
              <a:spcAft>
                <a:spcPts val="0"/>
              </a:spcAft>
              <a:buClrTx/>
              <a:buSzTx/>
              <a:buFontTx/>
              <a:buNone/>
              <a:tabLst/>
              <a:defRPr/>
            </a:pPr>
            <a:r>
              <a:rPr kumimoji="0" lang="en-US" sz="2400" b="0"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Please keep your device on mute until called upon to speak.</a:t>
            </a:r>
          </a:p>
          <a:p>
            <a:pPr marL="0" marR="0" lvl="0" indent="0" algn="ctr" defTabSz="1021458"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mn-cs"/>
              </a:rPr>
              <a:t>If using the Zoom dial-in option, use *6 to mute and un-mute your phone.</a:t>
            </a:r>
          </a:p>
          <a:p>
            <a:pPr marL="0" marR="0" lvl="0" indent="0" algn="ctr" defTabSz="1021458"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42502792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2"/>
          <p:cNvGrpSpPr>
            <a:grpSpLocks/>
          </p:cNvGrpSpPr>
          <p:nvPr/>
        </p:nvGrpSpPr>
        <p:grpSpPr bwMode="auto">
          <a:xfrm>
            <a:off x="27753" y="6991562"/>
            <a:ext cx="13660532" cy="780838"/>
            <a:chOff x="288" y="3648"/>
            <a:chExt cx="5186" cy="434"/>
          </a:xfrm>
        </p:grpSpPr>
        <p:sp>
          <p:nvSpPr>
            <p:cNvPr id="5" name="Line 4"/>
            <p:cNvSpPr>
              <a:spLocks noChangeShapeType="1"/>
            </p:cNvSpPr>
            <p:nvPr/>
          </p:nvSpPr>
          <p:spPr bwMode="auto">
            <a:xfrm>
              <a:off x="672" y="4032"/>
              <a:ext cx="4802" cy="0"/>
            </a:xfrm>
            <a:prstGeom prst="line">
              <a:avLst/>
            </a:prstGeom>
            <a:noFill/>
            <a:ln w="38100">
              <a:solidFill>
                <a:srgbClr val="FF9900"/>
              </a:solidFill>
              <a:round/>
              <a:headEnd/>
              <a:tailEnd/>
            </a:ln>
          </p:spPr>
          <p:txBody>
            <a:bodyPr/>
            <a:lstStyle/>
            <a:p>
              <a:pPr marL="0" marR="0" lvl="0" indent="0" algn="l" defTabSz="1021404"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descr="OCFEC_orange full color"/>
            <p:cNvPicPr>
              <a:picLocks noChangeAspect="1" noChangeArrowheads="1"/>
            </p:cNvPicPr>
            <p:nvPr/>
          </p:nvPicPr>
          <p:blipFill>
            <a:blip r:embed="rId3" cstate="screen"/>
            <a:srcRect/>
            <a:stretch>
              <a:fillRect/>
            </a:stretch>
          </p:blipFill>
          <p:spPr bwMode="auto">
            <a:xfrm>
              <a:off x="288" y="3648"/>
              <a:ext cx="403" cy="434"/>
            </a:xfrm>
            <a:prstGeom prst="rect">
              <a:avLst/>
            </a:prstGeom>
            <a:noFill/>
            <a:ln w="9525">
              <a:noFill/>
              <a:miter lim="800000"/>
              <a:headEnd/>
              <a:tailEnd/>
            </a:ln>
          </p:spPr>
        </p:pic>
        <p:sp>
          <p:nvSpPr>
            <p:cNvPr id="7" name="Line 3"/>
            <p:cNvSpPr>
              <a:spLocks noChangeShapeType="1"/>
            </p:cNvSpPr>
            <p:nvPr/>
          </p:nvSpPr>
          <p:spPr bwMode="auto">
            <a:xfrm>
              <a:off x="672" y="4007"/>
              <a:ext cx="4795" cy="0"/>
            </a:xfrm>
            <a:prstGeom prst="line">
              <a:avLst/>
            </a:prstGeom>
            <a:noFill/>
            <a:ln w="57150">
              <a:solidFill>
                <a:srgbClr val="008000"/>
              </a:solidFill>
              <a:round/>
              <a:headEnd/>
              <a:tailEnd/>
            </a:ln>
          </p:spPr>
          <p:txBody>
            <a:bodyPr/>
            <a:lstStyle/>
            <a:p>
              <a:pPr marL="0" marR="0" lvl="0" indent="0" algn="l" defTabSz="1021404"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8" name="AutoShape 2" descr="Yellow Cow Stock Illustrations – 2,921 Yellow Cow Stock Illustrations,  Vectors &amp; Clipart - Dreamstime"/>
          <p:cNvSpPr>
            <a:spLocks noChangeAspect="1" noChangeArrowheads="1"/>
          </p:cNvSpPr>
          <p:nvPr/>
        </p:nvSpPr>
        <p:spPr bwMode="auto">
          <a:xfrm>
            <a:off x="155642" y="-822325"/>
            <a:ext cx="2047875" cy="1714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092" tIns="45546" rIns="91092" bIns="45546" numCol="1" anchor="t" anchorCtr="0" compatLnSpc="1">
            <a:prstTxWarp prst="textNoShape">
              <a:avLst/>
            </a:prstTxWarp>
          </a:bodyPr>
          <a:lstStyle/>
          <a:p>
            <a:pPr marL="0" marR="0" lvl="0" indent="0" algn="l" defTabSz="1021686"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Text Box 10"/>
          <p:cNvSpPr txBox="1">
            <a:spLocks noChangeArrowheads="1"/>
          </p:cNvSpPr>
          <p:nvPr/>
        </p:nvSpPr>
        <p:spPr bwMode="auto">
          <a:xfrm>
            <a:off x="695334" y="259168"/>
            <a:ext cx="12325350" cy="733321"/>
          </a:xfrm>
          <a:prstGeom prst="rect">
            <a:avLst/>
          </a:prstGeom>
          <a:noFill/>
          <a:ln w="9525">
            <a:noFill/>
            <a:miter lim="800000"/>
            <a:headEnd/>
            <a:tailEnd/>
          </a:ln>
        </p:spPr>
        <p:txBody>
          <a:bodyPr lIns="121010" tIns="60515" rIns="121010" bIns="60515">
            <a:spAutoFit/>
          </a:bodyPr>
          <a:lstStyle/>
          <a:p>
            <a:pPr marL="0" marR="0" lvl="0" indent="0" algn="ctr" defTabSz="1021686" rtl="0" eaLnBrk="1" fontAlgn="auto" latinLnBrk="0" hangingPunct="1">
              <a:lnSpc>
                <a:spcPct val="100000"/>
              </a:lnSpc>
              <a:spcBef>
                <a:spcPts val="0"/>
              </a:spcBef>
              <a:spcAft>
                <a:spcPts val="0"/>
              </a:spcAft>
              <a:buClrTx/>
              <a:buSzTx/>
              <a:buFontTx/>
              <a:buNone/>
              <a:tabLst/>
              <a:defRPr/>
            </a:pPr>
            <a:r>
              <a:rPr lang="en-US" sz="3900" dirty="0">
                <a:solidFill>
                  <a:prstClr val="black"/>
                </a:solidFill>
                <a:effectLst>
                  <a:outerShdw blurRad="38100" dist="38100" dir="2700000" algn="tl">
                    <a:srgbClr val="000000">
                      <a:alpha val="43137"/>
                    </a:srgbClr>
                  </a:outerShdw>
                </a:effectLst>
                <a:latin typeface="Calibri" panose="020F0502020204030204"/>
              </a:rPr>
              <a:t>9</a:t>
            </a:r>
            <a:r>
              <a:rPr kumimoji="0" lang="en-US" sz="39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 CEO’s Operational Announcements &amp; Updates</a:t>
            </a:r>
          </a:p>
        </p:txBody>
      </p:sp>
      <p:sp>
        <p:nvSpPr>
          <p:cNvPr id="2" name="AutoShape 9" descr="Neighborhood Advisory Committee to hold North Asheville neighborhood meeting  | The City of Asheville"/>
          <p:cNvSpPr>
            <a:spLocks noChangeAspect="1" noChangeArrowheads="1"/>
          </p:cNvSpPr>
          <p:nvPr/>
        </p:nvSpPr>
        <p:spPr bwMode="auto">
          <a:xfrm>
            <a:off x="155582"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092" tIns="45546" rIns="91092" bIns="45546" numCol="1" anchor="t" anchorCtr="0" compatLnSpc="1">
            <a:prstTxWarp prst="textNoShape">
              <a:avLst/>
            </a:prstTxWarp>
          </a:bodyPr>
          <a:lstStyle/>
          <a:p>
            <a:pPr marL="0" marR="0" lvl="0" indent="0" algn="l" defTabSz="1021686"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9E02AFCC-3D30-4D1D-85A7-4F8C7E255B40}"/>
              </a:ext>
            </a:extLst>
          </p:cNvPr>
          <p:cNvSpPr txBox="1"/>
          <p:nvPr/>
        </p:nvSpPr>
        <p:spPr>
          <a:xfrm>
            <a:off x="1456841" y="2107769"/>
            <a:ext cx="184731" cy="400110"/>
          </a:xfrm>
          <a:prstGeom prst="rect">
            <a:avLst/>
          </a:prstGeom>
          <a:noFill/>
        </p:spPr>
        <p:txBody>
          <a:bodyPr wrap="none" rtlCol="0">
            <a:spAutoFit/>
          </a:bodyPr>
          <a:lstStyle/>
          <a:p>
            <a:pPr marL="0" marR="0" lvl="0" indent="0" algn="l" defTabSz="1021458"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1A48E17E-74F7-4C38-A434-6E5E27E2748D}"/>
              </a:ext>
            </a:extLst>
          </p:cNvPr>
          <p:cNvPicPr/>
          <p:nvPr/>
        </p:nvPicPr>
        <p:blipFill>
          <a:blip r:embed="rId4"/>
          <a:stretch>
            <a:fillRect/>
          </a:stretch>
        </p:blipFill>
        <p:spPr>
          <a:xfrm>
            <a:off x="695334" y="1354666"/>
            <a:ext cx="6462704" cy="4767397"/>
          </a:xfrm>
          <a:prstGeom prst="rect">
            <a:avLst/>
          </a:prstGeom>
        </p:spPr>
      </p:pic>
      <p:sp>
        <p:nvSpPr>
          <p:cNvPr id="12" name="Content Placeholder 11">
            <a:extLst>
              <a:ext uri="{FF2B5EF4-FFF2-40B4-BE49-F238E27FC236}">
                <a16:creationId xmlns:a16="http://schemas.microsoft.com/office/drawing/2014/main" id="{88BF39C4-D5E5-4730-AFDD-6628CC63AA79}"/>
              </a:ext>
            </a:extLst>
          </p:cNvPr>
          <p:cNvSpPr>
            <a:spLocks noGrp="1"/>
          </p:cNvSpPr>
          <p:nvPr>
            <p:ph sz="half" idx="2"/>
          </p:nvPr>
        </p:nvSpPr>
        <p:spPr>
          <a:xfrm>
            <a:off x="8035280" y="1354666"/>
            <a:ext cx="5166369" cy="4931516"/>
          </a:xfrm>
        </p:spPr>
        <p:txBody>
          <a:bodyPr>
            <a:normAutofit/>
          </a:bodyPr>
          <a:lstStyle/>
          <a:p>
            <a:pPr marL="0" marR="0">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OC City Managers</a:t>
            </a:r>
          </a:p>
          <a:p>
            <a:pPr marL="0" marR="0">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OC Supervisors</a:t>
            </a:r>
          </a:p>
          <a:p>
            <a:pPr marL="0" marR="0">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Costa Mesa city officials</a:t>
            </a:r>
          </a:p>
          <a:p>
            <a:pPr marL="0" marR="0">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Orange Coast College</a:t>
            </a:r>
          </a:p>
          <a:p>
            <a:pPr marL="0" marR="0">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Newport Mesa School District</a:t>
            </a:r>
          </a:p>
          <a:p>
            <a:pPr marL="0" marR="0">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OVG</a:t>
            </a:r>
          </a:p>
          <a:p>
            <a:pPr marL="0" marR="0">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RCS</a:t>
            </a:r>
          </a:p>
          <a:p>
            <a:pPr marL="0" marR="0">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OC Wine Society</a:t>
            </a:r>
          </a:p>
          <a:p>
            <a:pPr marL="0" marR="0">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Heroes Hall Veterans Foundation</a:t>
            </a:r>
          </a:p>
          <a:p>
            <a:pPr marL="0" marR="0">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Centennial Farm Foundation</a:t>
            </a:r>
          </a:p>
          <a:p>
            <a:pPr marL="0" marR="0">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Costa Mesa Chamber of Commerce</a:t>
            </a:r>
          </a:p>
          <a:p>
            <a:pPr marL="0" marR="0">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Travel Costa Mesa</a:t>
            </a:r>
          </a:p>
          <a:p>
            <a:pPr marL="0" marR="0">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CA Department of Food &amp; Agriculture</a:t>
            </a:r>
          </a:p>
          <a:p>
            <a:pPr marL="0" marR="0">
              <a:spcBef>
                <a:spcPts val="0"/>
              </a:spcBef>
              <a:spcAft>
                <a:spcPts val="0"/>
              </a:spcAft>
            </a:pPr>
            <a:r>
              <a:rPr lang="en-US" sz="2400">
                <a:effectLst/>
                <a:latin typeface="Calibri" panose="020F0502020204030204" pitchFamily="34" charset="0"/>
                <a:ea typeface="Calibri" panose="020F0502020204030204" pitchFamily="34" charset="0"/>
                <a:cs typeface="Times New Roman" panose="02020603050405020304" pitchFamily="18" charset="0"/>
              </a:rPr>
              <a:t>OC Sheriff’s </a:t>
            </a:r>
            <a:r>
              <a:rPr lang="en-US" sz="2400" dirty="0">
                <a:effectLst/>
                <a:latin typeface="Calibri" panose="020F0502020204030204" pitchFamily="34" charset="0"/>
                <a:ea typeface="Calibri" panose="020F0502020204030204" pitchFamily="34" charset="0"/>
                <a:cs typeface="Times New Roman" panose="02020603050405020304" pitchFamily="18" charset="0"/>
              </a:rPr>
              <a:t>Department</a:t>
            </a:r>
          </a:p>
          <a:p>
            <a:endParaRPr lang="en-US" dirty="0"/>
          </a:p>
        </p:txBody>
      </p:sp>
    </p:spTree>
    <p:extLst>
      <p:ext uri="{BB962C8B-B14F-4D97-AF65-F5344CB8AC3E}">
        <p14:creationId xmlns:p14="http://schemas.microsoft.com/office/powerpoint/2010/main" val="7216192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2"/>
          <p:cNvGrpSpPr>
            <a:grpSpLocks/>
          </p:cNvGrpSpPr>
          <p:nvPr/>
        </p:nvGrpSpPr>
        <p:grpSpPr bwMode="auto">
          <a:xfrm>
            <a:off x="27753" y="6991562"/>
            <a:ext cx="13660532" cy="780838"/>
            <a:chOff x="288" y="3648"/>
            <a:chExt cx="5186" cy="434"/>
          </a:xfrm>
        </p:grpSpPr>
        <p:sp>
          <p:nvSpPr>
            <p:cNvPr id="5" name="Line 4"/>
            <p:cNvSpPr>
              <a:spLocks noChangeShapeType="1"/>
            </p:cNvSpPr>
            <p:nvPr/>
          </p:nvSpPr>
          <p:spPr bwMode="auto">
            <a:xfrm>
              <a:off x="672" y="4032"/>
              <a:ext cx="4802" cy="0"/>
            </a:xfrm>
            <a:prstGeom prst="line">
              <a:avLst/>
            </a:prstGeom>
            <a:noFill/>
            <a:ln w="38100">
              <a:solidFill>
                <a:srgbClr val="FF9900"/>
              </a:solidFill>
              <a:round/>
              <a:headEnd/>
              <a:tailEnd/>
            </a:ln>
          </p:spPr>
          <p:txBody>
            <a:bodyPr/>
            <a:lstStyle/>
            <a:p>
              <a:pPr marL="0" marR="0" lvl="0" indent="0" algn="l" defTabSz="1021404"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descr="OCFEC_orange full color"/>
            <p:cNvPicPr>
              <a:picLocks noChangeAspect="1" noChangeArrowheads="1"/>
            </p:cNvPicPr>
            <p:nvPr/>
          </p:nvPicPr>
          <p:blipFill>
            <a:blip r:embed="rId3" cstate="screen"/>
            <a:srcRect/>
            <a:stretch>
              <a:fillRect/>
            </a:stretch>
          </p:blipFill>
          <p:spPr bwMode="auto">
            <a:xfrm>
              <a:off x="288" y="3648"/>
              <a:ext cx="403" cy="434"/>
            </a:xfrm>
            <a:prstGeom prst="rect">
              <a:avLst/>
            </a:prstGeom>
            <a:noFill/>
            <a:ln w="9525">
              <a:noFill/>
              <a:miter lim="800000"/>
              <a:headEnd/>
              <a:tailEnd/>
            </a:ln>
          </p:spPr>
        </p:pic>
        <p:sp>
          <p:nvSpPr>
            <p:cNvPr id="7" name="Line 3"/>
            <p:cNvSpPr>
              <a:spLocks noChangeShapeType="1"/>
            </p:cNvSpPr>
            <p:nvPr/>
          </p:nvSpPr>
          <p:spPr bwMode="auto">
            <a:xfrm>
              <a:off x="672" y="4007"/>
              <a:ext cx="4795" cy="0"/>
            </a:xfrm>
            <a:prstGeom prst="line">
              <a:avLst/>
            </a:prstGeom>
            <a:noFill/>
            <a:ln w="57150">
              <a:solidFill>
                <a:srgbClr val="008000"/>
              </a:solidFill>
              <a:round/>
              <a:headEnd/>
              <a:tailEnd/>
            </a:ln>
          </p:spPr>
          <p:txBody>
            <a:bodyPr/>
            <a:lstStyle/>
            <a:p>
              <a:pPr marL="0" marR="0" lvl="0" indent="0" algn="l" defTabSz="1021404"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8" name="AutoShape 2" descr="Yellow Cow Stock Illustrations – 2,921 Yellow Cow Stock Illustrations,  Vectors &amp; Clipart - Dreamstime"/>
          <p:cNvSpPr>
            <a:spLocks noChangeAspect="1" noChangeArrowheads="1"/>
          </p:cNvSpPr>
          <p:nvPr/>
        </p:nvSpPr>
        <p:spPr bwMode="auto">
          <a:xfrm>
            <a:off x="155642" y="-822325"/>
            <a:ext cx="2047875" cy="1714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092" tIns="45546" rIns="91092" bIns="45546" numCol="1" anchor="t" anchorCtr="0" compatLnSpc="1">
            <a:prstTxWarp prst="textNoShape">
              <a:avLst/>
            </a:prstTxWarp>
          </a:bodyPr>
          <a:lstStyle/>
          <a:p>
            <a:pPr marL="0" marR="0" lvl="0" indent="0" algn="l" defTabSz="1021686"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Text Box 10"/>
          <p:cNvSpPr txBox="1">
            <a:spLocks noChangeArrowheads="1"/>
          </p:cNvSpPr>
          <p:nvPr/>
        </p:nvSpPr>
        <p:spPr bwMode="auto">
          <a:xfrm>
            <a:off x="695334" y="259168"/>
            <a:ext cx="12325350" cy="733321"/>
          </a:xfrm>
          <a:prstGeom prst="rect">
            <a:avLst/>
          </a:prstGeom>
          <a:noFill/>
          <a:ln w="9525">
            <a:noFill/>
            <a:miter lim="800000"/>
            <a:headEnd/>
            <a:tailEnd/>
          </a:ln>
        </p:spPr>
        <p:txBody>
          <a:bodyPr lIns="121010" tIns="60515" rIns="121010" bIns="60515">
            <a:spAutoFit/>
          </a:bodyPr>
          <a:lstStyle/>
          <a:p>
            <a:pPr marL="0" marR="0" lvl="0" indent="0" algn="ctr" defTabSz="1021686" rtl="0" eaLnBrk="1" fontAlgn="auto" latinLnBrk="0" hangingPunct="1">
              <a:lnSpc>
                <a:spcPct val="100000"/>
              </a:lnSpc>
              <a:spcBef>
                <a:spcPts val="0"/>
              </a:spcBef>
              <a:spcAft>
                <a:spcPts val="0"/>
              </a:spcAft>
              <a:buClrTx/>
              <a:buSzTx/>
              <a:buFontTx/>
              <a:buNone/>
              <a:tabLst/>
              <a:defRPr/>
            </a:pPr>
            <a:r>
              <a:rPr lang="en-US" sz="3900" dirty="0">
                <a:solidFill>
                  <a:prstClr val="black"/>
                </a:solidFill>
                <a:effectLst>
                  <a:outerShdw blurRad="38100" dist="38100" dir="2700000" algn="tl">
                    <a:srgbClr val="000000">
                      <a:alpha val="43137"/>
                    </a:srgbClr>
                  </a:outerShdw>
                </a:effectLst>
                <a:latin typeface="Calibri" panose="020F0502020204030204"/>
              </a:rPr>
              <a:t>9</a:t>
            </a:r>
            <a:r>
              <a:rPr kumimoji="0" lang="en-US" sz="39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 CEO’s Operational Announcements &amp; Updates</a:t>
            </a:r>
          </a:p>
        </p:txBody>
      </p:sp>
      <p:sp>
        <p:nvSpPr>
          <p:cNvPr id="2" name="AutoShape 9" descr="Neighborhood Advisory Committee to hold North Asheville neighborhood meeting  | The City of Asheville"/>
          <p:cNvSpPr>
            <a:spLocks noChangeAspect="1" noChangeArrowheads="1"/>
          </p:cNvSpPr>
          <p:nvPr/>
        </p:nvSpPr>
        <p:spPr bwMode="auto">
          <a:xfrm>
            <a:off x="155582"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092" tIns="45546" rIns="91092" bIns="45546" numCol="1" anchor="t" anchorCtr="0" compatLnSpc="1">
            <a:prstTxWarp prst="textNoShape">
              <a:avLst/>
            </a:prstTxWarp>
          </a:bodyPr>
          <a:lstStyle/>
          <a:p>
            <a:pPr marL="0" marR="0" lvl="0" indent="0" algn="l" defTabSz="1021686"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9E02AFCC-3D30-4D1D-85A7-4F8C7E255B40}"/>
              </a:ext>
            </a:extLst>
          </p:cNvPr>
          <p:cNvSpPr txBox="1"/>
          <p:nvPr/>
        </p:nvSpPr>
        <p:spPr>
          <a:xfrm>
            <a:off x="1456841" y="2107769"/>
            <a:ext cx="184731" cy="400110"/>
          </a:xfrm>
          <a:prstGeom prst="rect">
            <a:avLst/>
          </a:prstGeom>
          <a:noFill/>
        </p:spPr>
        <p:txBody>
          <a:bodyPr wrap="none" rtlCol="0">
            <a:spAutoFit/>
          </a:bodyPr>
          <a:lstStyle/>
          <a:p>
            <a:pPr marL="0" marR="0" lvl="0" indent="0" algn="l" defTabSz="1021458"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Rectangle 3">
            <a:extLst>
              <a:ext uri="{FF2B5EF4-FFF2-40B4-BE49-F238E27FC236}">
                <a16:creationId xmlns:a16="http://schemas.microsoft.com/office/drawing/2014/main" id="{A9F36647-1C62-49C1-B10E-2AE9A23643E0}"/>
              </a:ext>
            </a:extLst>
          </p:cNvPr>
          <p:cNvSpPr>
            <a:spLocks noChangeArrowheads="1"/>
          </p:cNvSpPr>
          <p:nvPr/>
        </p:nvSpPr>
        <p:spPr bwMode="auto">
          <a:xfrm>
            <a:off x="5101389" y="6144985"/>
            <a:ext cx="1371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1021458"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6253543C-130B-4090-AB8D-598C741480E2}"/>
              </a:ext>
            </a:extLst>
          </p:cNvPr>
          <p:cNvPicPr/>
          <p:nvPr/>
        </p:nvPicPr>
        <p:blipFill rotWithShape="1">
          <a:blip r:embed="rId4" r:link="rId5" cstate="print">
            <a:extLst>
              <a:ext uri="{28A0092B-C50C-407E-A947-70E740481C1C}">
                <a14:useLocalDpi xmlns:a14="http://schemas.microsoft.com/office/drawing/2010/main" val="0"/>
              </a:ext>
            </a:extLst>
          </a:blip>
          <a:srcRect t="20833"/>
          <a:stretch/>
        </p:blipFill>
        <p:spPr bwMode="auto">
          <a:xfrm>
            <a:off x="317406" y="1738979"/>
            <a:ext cx="3948104" cy="4294442"/>
          </a:xfrm>
          <a:prstGeom prst="rect">
            <a:avLst/>
          </a:prstGeom>
          <a:noFill/>
          <a:ln>
            <a:noFill/>
          </a:ln>
          <a:extLst>
            <a:ext uri="{53640926-AAD7-44D8-BBD7-CCE9431645EC}">
              <a14:shadowObscured xmlns:a14="http://schemas.microsoft.com/office/drawing/2010/main"/>
            </a:ext>
          </a:extLst>
        </p:spPr>
      </p:pic>
      <p:pic>
        <p:nvPicPr>
          <p:cNvPr id="12" name="Picture 11">
            <a:extLst>
              <a:ext uri="{FF2B5EF4-FFF2-40B4-BE49-F238E27FC236}">
                <a16:creationId xmlns:a16="http://schemas.microsoft.com/office/drawing/2014/main" id="{EAB693C0-A3CD-4924-950C-0B9B59914131}"/>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92479" y="936086"/>
            <a:ext cx="4531041" cy="3097759"/>
          </a:xfrm>
          <a:prstGeom prst="rect">
            <a:avLst/>
          </a:prstGeom>
          <a:noFill/>
          <a:ln>
            <a:noFill/>
          </a:ln>
        </p:spPr>
      </p:pic>
      <p:pic>
        <p:nvPicPr>
          <p:cNvPr id="13" name="Picture 12">
            <a:extLst>
              <a:ext uri="{FF2B5EF4-FFF2-40B4-BE49-F238E27FC236}">
                <a16:creationId xmlns:a16="http://schemas.microsoft.com/office/drawing/2014/main" id="{35B4411A-DF09-48CB-9E73-53E276613C64}"/>
              </a:ext>
            </a:extLst>
          </p:cNvPr>
          <p:cNvPicPr/>
          <p:nvPr/>
        </p:nvPicPr>
        <p:blipFill rotWithShape="1">
          <a:blip r:embed="rId7" cstate="print">
            <a:extLst>
              <a:ext uri="{28A0092B-C50C-407E-A947-70E740481C1C}">
                <a14:useLocalDpi xmlns:a14="http://schemas.microsoft.com/office/drawing/2010/main" val="0"/>
              </a:ext>
            </a:extLst>
          </a:blip>
          <a:srcRect l="10840"/>
          <a:stretch/>
        </p:blipFill>
        <p:spPr bwMode="auto">
          <a:xfrm>
            <a:off x="9498490" y="936086"/>
            <a:ext cx="3900104" cy="3097759"/>
          </a:xfrm>
          <a:prstGeom prst="rect">
            <a:avLst/>
          </a:prstGeom>
          <a:noFill/>
          <a:ln>
            <a:noFill/>
          </a:ln>
        </p:spPr>
      </p:pic>
      <p:pic>
        <p:nvPicPr>
          <p:cNvPr id="14" name="Picture 13">
            <a:extLst>
              <a:ext uri="{FF2B5EF4-FFF2-40B4-BE49-F238E27FC236}">
                <a16:creationId xmlns:a16="http://schemas.microsoft.com/office/drawing/2014/main" id="{20196C05-63C8-465B-A346-BDB7CBB05A2E}"/>
              </a:ext>
            </a:extLst>
          </p:cNvPr>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398998" y="4101259"/>
            <a:ext cx="2724522" cy="3028769"/>
          </a:xfrm>
          <a:prstGeom prst="rect">
            <a:avLst/>
          </a:prstGeom>
          <a:noFill/>
          <a:ln>
            <a:noFill/>
          </a:ln>
        </p:spPr>
      </p:pic>
      <p:pic>
        <p:nvPicPr>
          <p:cNvPr id="16" name="Picture 15">
            <a:extLst>
              <a:ext uri="{FF2B5EF4-FFF2-40B4-BE49-F238E27FC236}">
                <a16:creationId xmlns:a16="http://schemas.microsoft.com/office/drawing/2014/main" id="{C25B2FF4-44F2-4956-B7C2-C0425E1C4987}"/>
              </a:ext>
            </a:extLst>
          </p:cNvPr>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498490" y="4087533"/>
            <a:ext cx="2560320" cy="3028769"/>
          </a:xfrm>
          <a:prstGeom prst="rect">
            <a:avLst/>
          </a:prstGeom>
          <a:noFill/>
          <a:ln>
            <a:noFill/>
          </a:ln>
        </p:spPr>
      </p:pic>
    </p:spTree>
    <p:extLst>
      <p:ext uri="{BB962C8B-B14F-4D97-AF65-F5344CB8AC3E}">
        <p14:creationId xmlns:p14="http://schemas.microsoft.com/office/powerpoint/2010/main" val="4230869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2"/>
          <p:cNvGrpSpPr>
            <a:grpSpLocks/>
          </p:cNvGrpSpPr>
          <p:nvPr/>
        </p:nvGrpSpPr>
        <p:grpSpPr bwMode="auto">
          <a:xfrm>
            <a:off x="27753" y="6991562"/>
            <a:ext cx="13660532" cy="780838"/>
            <a:chOff x="288" y="3648"/>
            <a:chExt cx="5186" cy="434"/>
          </a:xfrm>
        </p:grpSpPr>
        <p:sp>
          <p:nvSpPr>
            <p:cNvPr id="5" name="Line 4"/>
            <p:cNvSpPr>
              <a:spLocks noChangeShapeType="1"/>
            </p:cNvSpPr>
            <p:nvPr/>
          </p:nvSpPr>
          <p:spPr bwMode="auto">
            <a:xfrm>
              <a:off x="672" y="4032"/>
              <a:ext cx="4802" cy="0"/>
            </a:xfrm>
            <a:prstGeom prst="line">
              <a:avLst/>
            </a:prstGeom>
            <a:noFill/>
            <a:ln w="38100">
              <a:solidFill>
                <a:srgbClr val="FF9900"/>
              </a:solidFill>
              <a:round/>
              <a:headEnd/>
              <a:tailEnd/>
            </a:ln>
          </p:spPr>
          <p:txBody>
            <a:bodyPr/>
            <a:lstStyle/>
            <a:p>
              <a:pPr marL="0" marR="0" lvl="0" indent="0" algn="l" defTabSz="1021404"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descr="OCFEC_orange full color"/>
            <p:cNvPicPr>
              <a:picLocks noChangeAspect="1" noChangeArrowheads="1"/>
            </p:cNvPicPr>
            <p:nvPr/>
          </p:nvPicPr>
          <p:blipFill>
            <a:blip r:embed="rId3" cstate="screen"/>
            <a:srcRect/>
            <a:stretch>
              <a:fillRect/>
            </a:stretch>
          </p:blipFill>
          <p:spPr bwMode="auto">
            <a:xfrm>
              <a:off x="288" y="3648"/>
              <a:ext cx="403" cy="434"/>
            </a:xfrm>
            <a:prstGeom prst="rect">
              <a:avLst/>
            </a:prstGeom>
            <a:noFill/>
            <a:ln w="9525">
              <a:noFill/>
              <a:miter lim="800000"/>
              <a:headEnd/>
              <a:tailEnd/>
            </a:ln>
          </p:spPr>
        </p:pic>
        <p:sp>
          <p:nvSpPr>
            <p:cNvPr id="7" name="Line 3"/>
            <p:cNvSpPr>
              <a:spLocks noChangeShapeType="1"/>
            </p:cNvSpPr>
            <p:nvPr/>
          </p:nvSpPr>
          <p:spPr bwMode="auto">
            <a:xfrm>
              <a:off x="672" y="4007"/>
              <a:ext cx="4795" cy="0"/>
            </a:xfrm>
            <a:prstGeom prst="line">
              <a:avLst/>
            </a:prstGeom>
            <a:noFill/>
            <a:ln w="57150">
              <a:solidFill>
                <a:srgbClr val="008000"/>
              </a:solidFill>
              <a:round/>
              <a:headEnd/>
              <a:tailEnd/>
            </a:ln>
          </p:spPr>
          <p:txBody>
            <a:bodyPr/>
            <a:lstStyle/>
            <a:p>
              <a:pPr marL="0" marR="0" lvl="0" indent="0" algn="l" defTabSz="1021404"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8" name="AutoShape 2" descr="Yellow Cow Stock Illustrations – 2,921 Yellow Cow Stock Illustrations,  Vectors &amp; Clipart - Dreamstime"/>
          <p:cNvSpPr>
            <a:spLocks noChangeAspect="1" noChangeArrowheads="1"/>
          </p:cNvSpPr>
          <p:nvPr/>
        </p:nvSpPr>
        <p:spPr bwMode="auto">
          <a:xfrm>
            <a:off x="155642" y="-822325"/>
            <a:ext cx="2047875" cy="1714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092" tIns="45546" rIns="91092" bIns="45546" numCol="1" anchor="t" anchorCtr="0" compatLnSpc="1">
            <a:prstTxWarp prst="textNoShape">
              <a:avLst/>
            </a:prstTxWarp>
          </a:bodyPr>
          <a:lstStyle/>
          <a:p>
            <a:pPr marL="0" marR="0" lvl="0" indent="0" algn="l" defTabSz="1021686"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Text Box 10"/>
          <p:cNvSpPr txBox="1">
            <a:spLocks noChangeArrowheads="1"/>
          </p:cNvSpPr>
          <p:nvPr/>
        </p:nvSpPr>
        <p:spPr bwMode="auto">
          <a:xfrm>
            <a:off x="695334" y="259168"/>
            <a:ext cx="12325350" cy="733321"/>
          </a:xfrm>
          <a:prstGeom prst="rect">
            <a:avLst/>
          </a:prstGeom>
          <a:noFill/>
          <a:ln w="9525">
            <a:noFill/>
            <a:miter lim="800000"/>
            <a:headEnd/>
            <a:tailEnd/>
          </a:ln>
        </p:spPr>
        <p:txBody>
          <a:bodyPr lIns="121010" tIns="60515" rIns="121010" bIns="60515">
            <a:spAutoFit/>
          </a:bodyPr>
          <a:lstStyle/>
          <a:p>
            <a:pPr marL="0" marR="0" lvl="0" indent="0" algn="ctr" defTabSz="1021686" rtl="0" eaLnBrk="1" fontAlgn="auto" latinLnBrk="0" hangingPunct="1">
              <a:lnSpc>
                <a:spcPct val="100000"/>
              </a:lnSpc>
              <a:spcBef>
                <a:spcPts val="0"/>
              </a:spcBef>
              <a:spcAft>
                <a:spcPts val="0"/>
              </a:spcAft>
              <a:buClrTx/>
              <a:buSzTx/>
              <a:buFontTx/>
              <a:buNone/>
              <a:tabLst/>
              <a:defRPr/>
            </a:pPr>
            <a:r>
              <a:rPr lang="en-US" sz="3900" dirty="0">
                <a:solidFill>
                  <a:prstClr val="black"/>
                </a:solidFill>
                <a:effectLst>
                  <a:outerShdw blurRad="38100" dist="38100" dir="2700000" algn="tl">
                    <a:srgbClr val="000000">
                      <a:alpha val="43137"/>
                    </a:srgbClr>
                  </a:outerShdw>
                </a:effectLst>
                <a:latin typeface="Calibri" panose="020F0502020204030204"/>
              </a:rPr>
              <a:t>9</a:t>
            </a:r>
            <a:r>
              <a:rPr kumimoji="0" lang="en-US" sz="39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 CEO’s Operational Announcements &amp; Updates</a:t>
            </a:r>
          </a:p>
        </p:txBody>
      </p:sp>
      <p:sp>
        <p:nvSpPr>
          <p:cNvPr id="2" name="AutoShape 9" descr="Neighborhood Advisory Committee to hold North Asheville neighborhood meeting  | The City of Asheville"/>
          <p:cNvSpPr>
            <a:spLocks noChangeAspect="1" noChangeArrowheads="1"/>
          </p:cNvSpPr>
          <p:nvPr/>
        </p:nvSpPr>
        <p:spPr bwMode="auto">
          <a:xfrm>
            <a:off x="155582"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092" tIns="45546" rIns="91092" bIns="45546" numCol="1" anchor="t" anchorCtr="0" compatLnSpc="1">
            <a:prstTxWarp prst="textNoShape">
              <a:avLst/>
            </a:prstTxWarp>
          </a:bodyPr>
          <a:lstStyle/>
          <a:p>
            <a:pPr marL="0" marR="0" lvl="0" indent="0" algn="l" defTabSz="1021686"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9E02AFCC-3D30-4D1D-85A7-4F8C7E255B40}"/>
              </a:ext>
            </a:extLst>
          </p:cNvPr>
          <p:cNvSpPr txBox="1"/>
          <p:nvPr/>
        </p:nvSpPr>
        <p:spPr>
          <a:xfrm>
            <a:off x="1456841" y="2107769"/>
            <a:ext cx="184731" cy="400110"/>
          </a:xfrm>
          <a:prstGeom prst="rect">
            <a:avLst/>
          </a:prstGeom>
          <a:noFill/>
        </p:spPr>
        <p:txBody>
          <a:bodyPr wrap="none" rtlCol="0">
            <a:spAutoFit/>
          </a:bodyPr>
          <a:lstStyle/>
          <a:p>
            <a:pPr marL="0" marR="0" lvl="0" indent="0" algn="l" defTabSz="1021458"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Rectangle 3">
            <a:extLst>
              <a:ext uri="{FF2B5EF4-FFF2-40B4-BE49-F238E27FC236}">
                <a16:creationId xmlns:a16="http://schemas.microsoft.com/office/drawing/2014/main" id="{A9F36647-1C62-49C1-B10E-2AE9A23643E0}"/>
              </a:ext>
            </a:extLst>
          </p:cNvPr>
          <p:cNvSpPr>
            <a:spLocks noChangeArrowheads="1"/>
          </p:cNvSpPr>
          <p:nvPr/>
        </p:nvSpPr>
        <p:spPr bwMode="auto">
          <a:xfrm>
            <a:off x="5101389" y="6144985"/>
            <a:ext cx="1371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1021458"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7" name="Picture 16">
            <a:extLst>
              <a:ext uri="{FF2B5EF4-FFF2-40B4-BE49-F238E27FC236}">
                <a16:creationId xmlns:a16="http://schemas.microsoft.com/office/drawing/2014/main" id="{3A68374D-AE15-44F7-86A5-9075E860B404}"/>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196067" y="1393287"/>
            <a:ext cx="4247472" cy="5022088"/>
          </a:xfrm>
          <a:prstGeom prst="rect">
            <a:avLst/>
          </a:prstGeom>
          <a:noFill/>
          <a:ln>
            <a:noFill/>
          </a:ln>
        </p:spPr>
      </p:pic>
      <p:pic>
        <p:nvPicPr>
          <p:cNvPr id="19" name="Picture 18">
            <a:extLst>
              <a:ext uri="{FF2B5EF4-FFF2-40B4-BE49-F238E27FC236}">
                <a16:creationId xmlns:a16="http://schemas.microsoft.com/office/drawing/2014/main" id="{7D89122E-FF91-4B6C-915E-7777AEEA4D99}"/>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31687" y="1393287"/>
            <a:ext cx="6588245" cy="5022088"/>
          </a:xfrm>
          <a:prstGeom prst="rect">
            <a:avLst/>
          </a:prstGeom>
          <a:noFill/>
          <a:ln>
            <a:noFill/>
          </a:ln>
        </p:spPr>
      </p:pic>
    </p:spTree>
    <p:extLst>
      <p:ext uri="{BB962C8B-B14F-4D97-AF65-F5344CB8AC3E}">
        <p14:creationId xmlns:p14="http://schemas.microsoft.com/office/powerpoint/2010/main" val="13598036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2"/>
          <p:cNvGrpSpPr>
            <a:grpSpLocks/>
          </p:cNvGrpSpPr>
          <p:nvPr/>
        </p:nvGrpSpPr>
        <p:grpSpPr bwMode="auto">
          <a:xfrm>
            <a:off x="27753" y="6991562"/>
            <a:ext cx="13660532" cy="780838"/>
            <a:chOff x="288" y="3648"/>
            <a:chExt cx="5186" cy="434"/>
          </a:xfrm>
        </p:grpSpPr>
        <p:sp>
          <p:nvSpPr>
            <p:cNvPr id="5" name="Line 4"/>
            <p:cNvSpPr>
              <a:spLocks noChangeShapeType="1"/>
            </p:cNvSpPr>
            <p:nvPr/>
          </p:nvSpPr>
          <p:spPr bwMode="auto">
            <a:xfrm>
              <a:off x="672" y="4032"/>
              <a:ext cx="4802" cy="0"/>
            </a:xfrm>
            <a:prstGeom prst="line">
              <a:avLst/>
            </a:prstGeom>
            <a:noFill/>
            <a:ln w="38100">
              <a:solidFill>
                <a:srgbClr val="FF9900"/>
              </a:solidFill>
              <a:round/>
              <a:headEnd/>
              <a:tailEnd/>
            </a:ln>
          </p:spPr>
          <p:txBody>
            <a:bodyPr/>
            <a:lstStyle/>
            <a:p>
              <a:pPr marL="0" marR="0" lvl="0" indent="0" algn="l" defTabSz="1021404"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descr="OCFEC_orange full color"/>
            <p:cNvPicPr>
              <a:picLocks noChangeAspect="1" noChangeArrowheads="1"/>
            </p:cNvPicPr>
            <p:nvPr/>
          </p:nvPicPr>
          <p:blipFill>
            <a:blip r:embed="rId3" cstate="screen"/>
            <a:srcRect/>
            <a:stretch>
              <a:fillRect/>
            </a:stretch>
          </p:blipFill>
          <p:spPr bwMode="auto">
            <a:xfrm>
              <a:off x="288" y="3648"/>
              <a:ext cx="403" cy="434"/>
            </a:xfrm>
            <a:prstGeom prst="rect">
              <a:avLst/>
            </a:prstGeom>
            <a:noFill/>
            <a:ln w="9525">
              <a:noFill/>
              <a:miter lim="800000"/>
              <a:headEnd/>
              <a:tailEnd/>
            </a:ln>
          </p:spPr>
        </p:pic>
        <p:sp>
          <p:nvSpPr>
            <p:cNvPr id="7" name="Line 3"/>
            <p:cNvSpPr>
              <a:spLocks noChangeShapeType="1"/>
            </p:cNvSpPr>
            <p:nvPr/>
          </p:nvSpPr>
          <p:spPr bwMode="auto">
            <a:xfrm>
              <a:off x="672" y="4007"/>
              <a:ext cx="4795" cy="0"/>
            </a:xfrm>
            <a:prstGeom prst="line">
              <a:avLst/>
            </a:prstGeom>
            <a:noFill/>
            <a:ln w="57150">
              <a:solidFill>
                <a:srgbClr val="008000"/>
              </a:solidFill>
              <a:round/>
              <a:headEnd/>
              <a:tailEnd/>
            </a:ln>
          </p:spPr>
          <p:txBody>
            <a:bodyPr/>
            <a:lstStyle/>
            <a:p>
              <a:pPr marL="0" marR="0" lvl="0" indent="0" algn="l" defTabSz="1021404"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8" name="AutoShape 2" descr="Yellow Cow Stock Illustrations – 2,921 Yellow Cow Stock Illustrations,  Vectors &amp; Clipart - Dreamstime"/>
          <p:cNvSpPr>
            <a:spLocks noChangeAspect="1" noChangeArrowheads="1"/>
          </p:cNvSpPr>
          <p:nvPr/>
        </p:nvSpPr>
        <p:spPr bwMode="auto">
          <a:xfrm>
            <a:off x="155642" y="-822325"/>
            <a:ext cx="2047875" cy="1714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092" tIns="45546" rIns="91092" bIns="45546" numCol="1" anchor="t" anchorCtr="0" compatLnSpc="1">
            <a:prstTxWarp prst="textNoShape">
              <a:avLst/>
            </a:prstTxWarp>
          </a:bodyPr>
          <a:lstStyle/>
          <a:p>
            <a:pPr marL="0" marR="0" lvl="0" indent="0" algn="l" defTabSz="1021686"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Text Box 10"/>
          <p:cNvSpPr txBox="1">
            <a:spLocks noChangeArrowheads="1"/>
          </p:cNvSpPr>
          <p:nvPr/>
        </p:nvSpPr>
        <p:spPr bwMode="auto">
          <a:xfrm>
            <a:off x="695334" y="259168"/>
            <a:ext cx="12325350" cy="733321"/>
          </a:xfrm>
          <a:prstGeom prst="rect">
            <a:avLst/>
          </a:prstGeom>
          <a:noFill/>
          <a:ln w="9525">
            <a:noFill/>
            <a:miter lim="800000"/>
            <a:headEnd/>
            <a:tailEnd/>
          </a:ln>
        </p:spPr>
        <p:txBody>
          <a:bodyPr lIns="121010" tIns="60515" rIns="121010" bIns="60515">
            <a:spAutoFit/>
          </a:bodyPr>
          <a:lstStyle/>
          <a:p>
            <a:pPr marL="0" marR="0" lvl="0" indent="0" algn="ctr" defTabSz="1021686" rtl="0" eaLnBrk="1" fontAlgn="auto" latinLnBrk="0" hangingPunct="1">
              <a:lnSpc>
                <a:spcPct val="100000"/>
              </a:lnSpc>
              <a:spcBef>
                <a:spcPts val="0"/>
              </a:spcBef>
              <a:spcAft>
                <a:spcPts val="0"/>
              </a:spcAft>
              <a:buClrTx/>
              <a:buSzTx/>
              <a:buFontTx/>
              <a:buNone/>
              <a:tabLst/>
              <a:defRPr/>
            </a:pPr>
            <a:r>
              <a:rPr lang="en-US" sz="3900" dirty="0">
                <a:solidFill>
                  <a:prstClr val="black"/>
                </a:solidFill>
                <a:effectLst>
                  <a:outerShdw blurRad="38100" dist="38100" dir="2700000" algn="tl">
                    <a:srgbClr val="000000">
                      <a:alpha val="43137"/>
                    </a:srgbClr>
                  </a:outerShdw>
                </a:effectLst>
                <a:latin typeface="Calibri" panose="020F0502020204030204"/>
              </a:rPr>
              <a:t>9</a:t>
            </a:r>
            <a:r>
              <a:rPr kumimoji="0" lang="en-US" sz="39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 CEO’s Operational Announcements &amp; Updates</a:t>
            </a:r>
          </a:p>
        </p:txBody>
      </p:sp>
      <p:sp>
        <p:nvSpPr>
          <p:cNvPr id="2" name="AutoShape 9" descr="Neighborhood Advisory Committee to hold North Asheville neighborhood meeting  | The City of Asheville"/>
          <p:cNvSpPr>
            <a:spLocks noChangeAspect="1" noChangeArrowheads="1"/>
          </p:cNvSpPr>
          <p:nvPr/>
        </p:nvSpPr>
        <p:spPr bwMode="auto">
          <a:xfrm>
            <a:off x="155582"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092" tIns="45546" rIns="91092" bIns="45546" numCol="1" anchor="t" anchorCtr="0" compatLnSpc="1">
            <a:prstTxWarp prst="textNoShape">
              <a:avLst/>
            </a:prstTxWarp>
          </a:bodyPr>
          <a:lstStyle/>
          <a:p>
            <a:pPr marL="0" marR="0" lvl="0" indent="0" algn="l" defTabSz="1021686"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9E02AFCC-3D30-4D1D-85A7-4F8C7E255B40}"/>
              </a:ext>
            </a:extLst>
          </p:cNvPr>
          <p:cNvSpPr txBox="1"/>
          <p:nvPr/>
        </p:nvSpPr>
        <p:spPr>
          <a:xfrm>
            <a:off x="1456841" y="2107769"/>
            <a:ext cx="184731" cy="400110"/>
          </a:xfrm>
          <a:prstGeom prst="rect">
            <a:avLst/>
          </a:prstGeom>
          <a:noFill/>
        </p:spPr>
        <p:txBody>
          <a:bodyPr wrap="none" rtlCol="0">
            <a:spAutoFit/>
          </a:bodyPr>
          <a:lstStyle/>
          <a:p>
            <a:pPr marL="0" marR="0" lvl="0" indent="0" algn="l" defTabSz="1021458"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Rectangle 3">
            <a:extLst>
              <a:ext uri="{FF2B5EF4-FFF2-40B4-BE49-F238E27FC236}">
                <a16:creationId xmlns:a16="http://schemas.microsoft.com/office/drawing/2014/main" id="{A9F36647-1C62-49C1-B10E-2AE9A23643E0}"/>
              </a:ext>
            </a:extLst>
          </p:cNvPr>
          <p:cNvSpPr>
            <a:spLocks noChangeArrowheads="1"/>
          </p:cNvSpPr>
          <p:nvPr/>
        </p:nvSpPr>
        <p:spPr bwMode="auto">
          <a:xfrm>
            <a:off x="5101389" y="6144985"/>
            <a:ext cx="1371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1021458"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CFB28FA2-F377-425A-B52C-71931101C9E2}"/>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9931" y="1638389"/>
            <a:ext cx="6318069" cy="4342327"/>
          </a:xfrm>
          <a:prstGeom prst="rect">
            <a:avLst/>
          </a:prstGeom>
          <a:noFill/>
          <a:ln>
            <a:noFill/>
          </a:ln>
        </p:spPr>
      </p:pic>
      <p:pic>
        <p:nvPicPr>
          <p:cNvPr id="14" name="Picture 13">
            <a:extLst>
              <a:ext uri="{FF2B5EF4-FFF2-40B4-BE49-F238E27FC236}">
                <a16:creationId xmlns:a16="http://schemas.microsoft.com/office/drawing/2014/main" id="{F5F3BD3B-390F-444E-A7B8-366ECDD7DA5C}"/>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86638" y="1627414"/>
            <a:ext cx="5789431" cy="4353311"/>
          </a:xfrm>
          <a:prstGeom prst="rect">
            <a:avLst/>
          </a:prstGeom>
          <a:noFill/>
          <a:ln>
            <a:noFill/>
          </a:ln>
        </p:spPr>
      </p:pic>
    </p:spTree>
    <p:extLst>
      <p:ext uri="{BB962C8B-B14F-4D97-AF65-F5344CB8AC3E}">
        <p14:creationId xmlns:p14="http://schemas.microsoft.com/office/powerpoint/2010/main" val="16810358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2"/>
          <p:cNvGrpSpPr>
            <a:grpSpLocks/>
          </p:cNvGrpSpPr>
          <p:nvPr/>
        </p:nvGrpSpPr>
        <p:grpSpPr bwMode="auto">
          <a:xfrm>
            <a:off x="27753" y="6991562"/>
            <a:ext cx="13660532" cy="780838"/>
            <a:chOff x="288" y="3648"/>
            <a:chExt cx="5186" cy="434"/>
          </a:xfrm>
        </p:grpSpPr>
        <p:sp>
          <p:nvSpPr>
            <p:cNvPr id="5" name="Line 4"/>
            <p:cNvSpPr>
              <a:spLocks noChangeShapeType="1"/>
            </p:cNvSpPr>
            <p:nvPr/>
          </p:nvSpPr>
          <p:spPr bwMode="auto">
            <a:xfrm>
              <a:off x="672" y="4032"/>
              <a:ext cx="4802" cy="0"/>
            </a:xfrm>
            <a:prstGeom prst="line">
              <a:avLst/>
            </a:prstGeom>
            <a:noFill/>
            <a:ln w="38100">
              <a:solidFill>
                <a:srgbClr val="FF9900"/>
              </a:solidFill>
              <a:round/>
              <a:headEnd/>
              <a:tailEnd/>
            </a:ln>
          </p:spPr>
          <p:txBody>
            <a:bodyPr/>
            <a:lstStyle/>
            <a:p>
              <a:pPr marL="0" marR="0" lvl="0" indent="0" algn="l" defTabSz="1021404"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descr="OCFEC_orange full color"/>
            <p:cNvPicPr>
              <a:picLocks noChangeAspect="1" noChangeArrowheads="1"/>
            </p:cNvPicPr>
            <p:nvPr/>
          </p:nvPicPr>
          <p:blipFill>
            <a:blip r:embed="rId3" cstate="screen"/>
            <a:srcRect/>
            <a:stretch>
              <a:fillRect/>
            </a:stretch>
          </p:blipFill>
          <p:spPr bwMode="auto">
            <a:xfrm>
              <a:off x="288" y="3648"/>
              <a:ext cx="403" cy="434"/>
            </a:xfrm>
            <a:prstGeom prst="rect">
              <a:avLst/>
            </a:prstGeom>
            <a:noFill/>
            <a:ln w="9525">
              <a:noFill/>
              <a:miter lim="800000"/>
              <a:headEnd/>
              <a:tailEnd/>
            </a:ln>
          </p:spPr>
        </p:pic>
        <p:sp>
          <p:nvSpPr>
            <p:cNvPr id="7" name="Line 3"/>
            <p:cNvSpPr>
              <a:spLocks noChangeShapeType="1"/>
            </p:cNvSpPr>
            <p:nvPr/>
          </p:nvSpPr>
          <p:spPr bwMode="auto">
            <a:xfrm>
              <a:off x="672" y="4007"/>
              <a:ext cx="4795" cy="0"/>
            </a:xfrm>
            <a:prstGeom prst="line">
              <a:avLst/>
            </a:prstGeom>
            <a:noFill/>
            <a:ln w="57150">
              <a:solidFill>
                <a:srgbClr val="008000"/>
              </a:solidFill>
              <a:round/>
              <a:headEnd/>
              <a:tailEnd/>
            </a:ln>
          </p:spPr>
          <p:txBody>
            <a:bodyPr/>
            <a:lstStyle/>
            <a:p>
              <a:pPr marL="0" marR="0" lvl="0" indent="0" algn="l" defTabSz="1021404"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8" name="AutoShape 2" descr="Yellow Cow Stock Illustrations – 2,921 Yellow Cow Stock Illustrations,  Vectors &amp; Clipart - Dreamstime"/>
          <p:cNvSpPr>
            <a:spLocks noChangeAspect="1" noChangeArrowheads="1"/>
          </p:cNvSpPr>
          <p:nvPr/>
        </p:nvSpPr>
        <p:spPr bwMode="auto">
          <a:xfrm>
            <a:off x="155642" y="-822325"/>
            <a:ext cx="2047875" cy="1714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092" tIns="45546" rIns="91092" bIns="45546" numCol="1" anchor="t" anchorCtr="0" compatLnSpc="1">
            <a:prstTxWarp prst="textNoShape">
              <a:avLst/>
            </a:prstTxWarp>
          </a:bodyPr>
          <a:lstStyle/>
          <a:p>
            <a:pPr marL="0" marR="0" lvl="0" indent="0" algn="l" defTabSz="1021686"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Text Box 10"/>
          <p:cNvSpPr txBox="1">
            <a:spLocks noChangeArrowheads="1"/>
          </p:cNvSpPr>
          <p:nvPr/>
        </p:nvSpPr>
        <p:spPr bwMode="auto">
          <a:xfrm>
            <a:off x="695334" y="259168"/>
            <a:ext cx="12325350" cy="733321"/>
          </a:xfrm>
          <a:prstGeom prst="rect">
            <a:avLst/>
          </a:prstGeom>
          <a:noFill/>
          <a:ln w="9525">
            <a:noFill/>
            <a:miter lim="800000"/>
            <a:headEnd/>
            <a:tailEnd/>
          </a:ln>
        </p:spPr>
        <p:txBody>
          <a:bodyPr lIns="121010" tIns="60515" rIns="121010" bIns="60515">
            <a:spAutoFit/>
          </a:bodyPr>
          <a:lstStyle/>
          <a:p>
            <a:pPr marL="0" marR="0" lvl="0" indent="0" algn="ctr" defTabSz="1021686" rtl="0" eaLnBrk="1" fontAlgn="auto" latinLnBrk="0" hangingPunct="1">
              <a:lnSpc>
                <a:spcPct val="100000"/>
              </a:lnSpc>
              <a:spcBef>
                <a:spcPts val="0"/>
              </a:spcBef>
              <a:spcAft>
                <a:spcPts val="0"/>
              </a:spcAft>
              <a:buClrTx/>
              <a:buSzTx/>
              <a:buFontTx/>
              <a:buNone/>
              <a:tabLst/>
              <a:defRPr/>
            </a:pPr>
            <a:r>
              <a:rPr lang="en-US" sz="3900" dirty="0">
                <a:solidFill>
                  <a:prstClr val="black"/>
                </a:solidFill>
                <a:effectLst>
                  <a:outerShdw blurRad="38100" dist="38100" dir="2700000" algn="tl">
                    <a:srgbClr val="000000">
                      <a:alpha val="43137"/>
                    </a:srgbClr>
                  </a:outerShdw>
                </a:effectLst>
                <a:latin typeface="Calibri" panose="020F0502020204030204"/>
              </a:rPr>
              <a:t>9</a:t>
            </a:r>
            <a:r>
              <a:rPr kumimoji="0" lang="en-US" sz="39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 CEO’s Operational Announcements &amp; Updates</a:t>
            </a:r>
          </a:p>
        </p:txBody>
      </p:sp>
      <p:sp>
        <p:nvSpPr>
          <p:cNvPr id="2" name="AutoShape 9" descr="Neighborhood Advisory Committee to hold North Asheville neighborhood meeting  | The City of Asheville"/>
          <p:cNvSpPr>
            <a:spLocks noChangeAspect="1" noChangeArrowheads="1"/>
          </p:cNvSpPr>
          <p:nvPr/>
        </p:nvSpPr>
        <p:spPr bwMode="auto">
          <a:xfrm>
            <a:off x="155582"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092" tIns="45546" rIns="91092" bIns="45546" numCol="1" anchor="t" anchorCtr="0" compatLnSpc="1">
            <a:prstTxWarp prst="textNoShape">
              <a:avLst/>
            </a:prstTxWarp>
          </a:bodyPr>
          <a:lstStyle/>
          <a:p>
            <a:pPr marL="0" marR="0" lvl="0" indent="0" algn="l" defTabSz="1021686"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9E02AFCC-3D30-4D1D-85A7-4F8C7E255B40}"/>
              </a:ext>
            </a:extLst>
          </p:cNvPr>
          <p:cNvSpPr txBox="1"/>
          <p:nvPr/>
        </p:nvSpPr>
        <p:spPr>
          <a:xfrm>
            <a:off x="1456841" y="2107769"/>
            <a:ext cx="184731" cy="400110"/>
          </a:xfrm>
          <a:prstGeom prst="rect">
            <a:avLst/>
          </a:prstGeom>
          <a:noFill/>
        </p:spPr>
        <p:txBody>
          <a:bodyPr wrap="none" rtlCol="0">
            <a:spAutoFit/>
          </a:bodyPr>
          <a:lstStyle/>
          <a:p>
            <a:pPr marL="0" marR="0" lvl="0" indent="0" algn="l" defTabSz="1021458"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Rectangle 3">
            <a:extLst>
              <a:ext uri="{FF2B5EF4-FFF2-40B4-BE49-F238E27FC236}">
                <a16:creationId xmlns:a16="http://schemas.microsoft.com/office/drawing/2014/main" id="{A9F36647-1C62-49C1-B10E-2AE9A23643E0}"/>
              </a:ext>
            </a:extLst>
          </p:cNvPr>
          <p:cNvSpPr>
            <a:spLocks noChangeArrowheads="1"/>
          </p:cNvSpPr>
          <p:nvPr/>
        </p:nvSpPr>
        <p:spPr bwMode="auto">
          <a:xfrm>
            <a:off x="5101389" y="6144985"/>
            <a:ext cx="1371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1021458"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6" name="Picture 15">
            <a:extLst>
              <a:ext uri="{FF2B5EF4-FFF2-40B4-BE49-F238E27FC236}">
                <a16:creationId xmlns:a16="http://schemas.microsoft.com/office/drawing/2014/main" id="{5BBCEAA2-3D70-4882-800D-D6D2194DE82A}"/>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83047" y="1461211"/>
            <a:ext cx="4544423" cy="5407524"/>
          </a:xfrm>
          <a:prstGeom prst="rect">
            <a:avLst/>
          </a:prstGeom>
          <a:noFill/>
          <a:ln>
            <a:noFill/>
          </a:ln>
        </p:spPr>
      </p:pic>
      <p:pic>
        <p:nvPicPr>
          <p:cNvPr id="17" name="Picture 16">
            <a:extLst>
              <a:ext uri="{FF2B5EF4-FFF2-40B4-BE49-F238E27FC236}">
                <a16:creationId xmlns:a16="http://schemas.microsoft.com/office/drawing/2014/main" id="{EDCE1BF0-63C2-4439-A300-A5E9B09F6699}"/>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09178" y="1461211"/>
            <a:ext cx="4749981" cy="5407524"/>
          </a:xfrm>
          <a:prstGeom prst="rect">
            <a:avLst/>
          </a:prstGeom>
          <a:noFill/>
          <a:ln>
            <a:noFill/>
          </a:ln>
        </p:spPr>
      </p:pic>
    </p:spTree>
    <p:extLst>
      <p:ext uri="{BB962C8B-B14F-4D97-AF65-F5344CB8AC3E}">
        <p14:creationId xmlns:p14="http://schemas.microsoft.com/office/powerpoint/2010/main" val="30036411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2"/>
          <p:cNvGrpSpPr>
            <a:grpSpLocks/>
          </p:cNvGrpSpPr>
          <p:nvPr/>
        </p:nvGrpSpPr>
        <p:grpSpPr bwMode="auto">
          <a:xfrm>
            <a:off x="27753" y="6991562"/>
            <a:ext cx="13660532" cy="780838"/>
            <a:chOff x="288" y="3648"/>
            <a:chExt cx="5186" cy="434"/>
          </a:xfrm>
        </p:grpSpPr>
        <p:sp>
          <p:nvSpPr>
            <p:cNvPr id="5" name="Line 4"/>
            <p:cNvSpPr>
              <a:spLocks noChangeShapeType="1"/>
            </p:cNvSpPr>
            <p:nvPr/>
          </p:nvSpPr>
          <p:spPr bwMode="auto">
            <a:xfrm>
              <a:off x="672" y="4032"/>
              <a:ext cx="4802" cy="0"/>
            </a:xfrm>
            <a:prstGeom prst="line">
              <a:avLst/>
            </a:prstGeom>
            <a:noFill/>
            <a:ln w="38100">
              <a:solidFill>
                <a:srgbClr val="FF9900"/>
              </a:solidFill>
              <a:round/>
              <a:headEnd/>
              <a:tailEnd/>
            </a:ln>
          </p:spPr>
          <p:txBody>
            <a:bodyPr/>
            <a:lstStyle/>
            <a:p>
              <a:pPr marL="0" marR="0" lvl="0" indent="0" algn="l" defTabSz="1021404"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descr="OCFEC_orange full color"/>
            <p:cNvPicPr>
              <a:picLocks noChangeAspect="1" noChangeArrowheads="1"/>
            </p:cNvPicPr>
            <p:nvPr/>
          </p:nvPicPr>
          <p:blipFill>
            <a:blip r:embed="rId3" cstate="screen"/>
            <a:srcRect/>
            <a:stretch>
              <a:fillRect/>
            </a:stretch>
          </p:blipFill>
          <p:spPr bwMode="auto">
            <a:xfrm>
              <a:off x="288" y="3648"/>
              <a:ext cx="403" cy="434"/>
            </a:xfrm>
            <a:prstGeom prst="rect">
              <a:avLst/>
            </a:prstGeom>
            <a:noFill/>
            <a:ln w="9525">
              <a:noFill/>
              <a:miter lim="800000"/>
              <a:headEnd/>
              <a:tailEnd/>
            </a:ln>
          </p:spPr>
        </p:pic>
        <p:sp>
          <p:nvSpPr>
            <p:cNvPr id="7" name="Line 3"/>
            <p:cNvSpPr>
              <a:spLocks noChangeShapeType="1"/>
            </p:cNvSpPr>
            <p:nvPr/>
          </p:nvSpPr>
          <p:spPr bwMode="auto">
            <a:xfrm>
              <a:off x="672" y="4007"/>
              <a:ext cx="4795" cy="0"/>
            </a:xfrm>
            <a:prstGeom prst="line">
              <a:avLst/>
            </a:prstGeom>
            <a:noFill/>
            <a:ln w="57150">
              <a:solidFill>
                <a:srgbClr val="008000"/>
              </a:solidFill>
              <a:round/>
              <a:headEnd/>
              <a:tailEnd/>
            </a:ln>
          </p:spPr>
          <p:txBody>
            <a:bodyPr/>
            <a:lstStyle/>
            <a:p>
              <a:pPr marL="0" marR="0" lvl="0" indent="0" algn="l" defTabSz="1021404"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8" name="AutoShape 2" descr="Yellow Cow Stock Illustrations – 2,921 Yellow Cow Stock Illustrations,  Vectors &amp; Clipart - Dreamstime"/>
          <p:cNvSpPr>
            <a:spLocks noChangeAspect="1" noChangeArrowheads="1"/>
          </p:cNvSpPr>
          <p:nvPr/>
        </p:nvSpPr>
        <p:spPr bwMode="auto">
          <a:xfrm>
            <a:off x="155642" y="-822325"/>
            <a:ext cx="2047875" cy="1714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092" tIns="45546" rIns="91092" bIns="45546" numCol="1" anchor="t" anchorCtr="0" compatLnSpc="1">
            <a:prstTxWarp prst="textNoShape">
              <a:avLst/>
            </a:prstTxWarp>
          </a:bodyPr>
          <a:lstStyle/>
          <a:p>
            <a:pPr marL="0" marR="0" lvl="0" indent="0" algn="l" defTabSz="1021686"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Text Box 10"/>
          <p:cNvSpPr txBox="1">
            <a:spLocks noChangeArrowheads="1"/>
          </p:cNvSpPr>
          <p:nvPr/>
        </p:nvSpPr>
        <p:spPr bwMode="auto">
          <a:xfrm>
            <a:off x="695334" y="259168"/>
            <a:ext cx="12325350" cy="733321"/>
          </a:xfrm>
          <a:prstGeom prst="rect">
            <a:avLst/>
          </a:prstGeom>
          <a:noFill/>
          <a:ln w="9525">
            <a:noFill/>
            <a:miter lim="800000"/>
            <a:headEnd/>
            <a:tailEnd/>
          </a:ln>
        </p:spPr>
        <p:txBody>
          <a:bodyPr lIns="121010" tIns="60515" rIns="121010" bIns="60515">
            <a:spAutoFit/>
          </a:bodyPr>
          <a:lstStyle/>
          <a:p>
            <a:pPr marL="0" marR="0" lvl="0" indent="0" algn="ctr" defTabSz="1021686" rtl="0" eaLnBrk="1" fontAlgn="auto" latinLnBrk="0" hangingPunct="1">
              <a:lnSpc>
                <a:spcPct val="100000"/>
              </a:lnSpc>
              <a:spcBef>
                <a:spcPts val="0"/>
              </a:spcBef>
              <a:spcAft>
                <a:spcPts val="0"/>
              </a:spcAft>
              <a:buClrTx/>
              <a:buSzTx/>
              <a:buFontTx/>
              <a:buNone/>
              <a:tabLst/>
              <a:defRPr/>
            </a:pPr>
            <a:r>
              <a:rPr lang="en-US" sz="3900" dirty="0">
                <a:solidFill>
                  <a:prstClr val="black"/>
                </a:solidFill>
                <a:effectLst>
                  <a:outerShdw blurRad="38100" dist="38100" dir="2700000" algn="tl">
                    <a:srgbClr val="000000">
                      <a:alpha val="43137"/>
                    </a:srgbClr>
                  </a:outerShdw>
                </a:effectLst>
                <a:latin typeface="Calibri" panose="020F0502020204030204"/>
              </a:rPr>
              <a:t>9</a:t>
            </a:r>
            <a:r>
              <a:rPr kumimoji="0" lang="en-US" sz="39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 CEO’s Operational Announcements &amp; Updates</a:t>
            </a:r>
          </a:p>
        </p:txBody>
      </p:sp>
      <p:sp>
        <p:nvSpPr>
          <p:cNvPr id="2" name="AutoShape 9" descr="Neighborhood Advisory Committee to hold North Asheville neighborhood meeting  | The City of Asheville"/>
          <p:cNvSpPr>
            <a:spLocks noChangeAspect="1" noChangeArrowheads="1"/>
          </p:cNvSpPr>
          <p:nvPr/>
        </p:nvSpPr>
        <p:spPr bwMode="auto">
          <a:xfrm>
            <a:off x="155582"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092" tIns="45546" rIns="91092" bIns="45546" numCol="1" anchor="t" anchorCtr="0" compatLnSpc="1">
            <a:prstTxWarp prst="textNoShape">
              <a:avLst/>
            </a:prstTxWarp>
          </a:bodyPr>
          <a:lstStyle/>
          <a:p>
            <a:pPr marL="0" marR="0" lvl="0" indent="0" algn="l" defTabSz="1021686"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9E02AFCC-3D30-4D1D-85A7-4F8C7E255B40}"/>
              </a:ext>
            </a:extLst>
          </p:cNvPr>
          <p:cNvSpPr txBox="1"/>
          <p:nvPr/>
        </p:nvSpPr>
        <p:spPr>
          <a:xfrm>
            <a:off x="1456841" y="2107769"/>
            <a:ext cx="184731" cy="400110"/>
          </a:xfrm>
          <a:prstGeom prst="rect">
            <a:avLst/>
          </a:prstGeom>
          <a:noFill/>
        </p:spPr>
        <p:txBody>
          <a:bodyPr wrap="none" rtlCol="0">
            <a:spAutoFit/>
          </a:bodyPr>
          <a:lstStyle/>
          <a:p>
            <a:pPr marL="0" marR="0" lvl="0" indent="0" algn="l" defTabSz="1021458"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2" name="Group 11">
            <a:extLst>
              <a:ext uri="{FF2B5EF4-FFF2-40B4-BE49-F238E27FC236}">
                <a16:creationId xmlns:a16="http://schemas.microsoft.com/office/drawing/2014/main" id="{9D7F2363-7249-4143-A903-F254997DFC6B}"/>
              </a:ext>
            </a:extLst>
          </p:cNvPr>
          <p:cNvGrpSpPr/>
          <p:nvPr/>
        </p:nvGrpSpPr>
        <p:grpSpPr>
          <a:xfrm>
            <a:off x="4564949" y="2041718"/>
            <a:ext cx="4268092" cy="3698656"/>
            <a:chOff x="6995751" y="1553419"/>
            <a:chExt cx="5146671" cy="4156898"/>
          </a:xfrm>
        </p:grpSpPr>
        <p:pic>
          <p:nvPicPr>
            <p:cNvPr id="20" name="Picture 19">
              <a:extLst>
                <a:ext uri="{FF2B5EF4-FFF2-40B4-BE49-F238E27FC236}">
                  <a16:creationId xmlns:a16="http://schemas.microsoft.com/office/drawing/2014/main" id="{D5D24524-6DDA-4A15-A7BC-5991B2E4BC50}"/>
                </a:ext>
              </a:extLst>
            </p:cNvPr>
            <p:cNvPicPr/>
            <p:nvPr/>
          </p:nvPicPr>
          <p:blipFill>
            <a:blip r:embed="rId4"/>
            <a:stretch>
              <a:fillRect/>
            </a:stretch>
          </p:blipFill>
          <p:spPr>
            <a:xfrm>
              <a:off x="7016387" y="1553419"/>
              <a:ext cx="5105400" cy="3454695"/>
            </a:xfrm>
            <a:prstGeom prst="rect">
              <a:avLst/>
            </a:prstGeom>
          </p:spPr>
        </p:pic>
        <p:sp>
          <p:nvSpPr>
            <p:cNvPr id="13" name="TextBox 12">
              <a:extLst>
                <a:ext uri="{FF2B5EF4-FFF2-40B4-BE49-F238E27FC236}">
                  <a16:creationId xmlns:a16="http://schemas.microsoft.com/office/drawing/2014/main" id="{ABF348B4-7CA0-4305-A51B-248187235CB9}"/>
                </a:ext>
              </a:extLst>
            </p:cNvPr>
            <p:cNvSpPr txBox="1"/>
            <p:nvPr/>
          </p:nvSpPr>
          <p:spPr>
            <a:xfrm>
              <a:off x="6995751" y="5053092"/>
              <a:ext cx="5146671" cy="657225"/>
            </a:xfrm>
            <a:prstGeom prst="rect">
              <a:avLst/>
            </a:prstGeom>
            <a:noFill/>
          </p:spPr>
          <p:txBody>
            <a:bodyPr wrap="none" rtlCol="0">
              <a:spAutoFit/>
            </a:bodyPr>
            <a:lstStyle/>
            <a:p>
              <a:pPr algn="ctr"/>
              <a:r>
                <a:rPr lang="en-US" sz="3200" b="1" dirty="0"/>
                <a:t>In Memory of Ed Arnold</a:t>
              </a:r>
            </a:p>
          </p:txBody>
        </p:sp>
      </p:grpSp>
      <p:sp>
        <p:nvSpPr>
          <p:cNvPr id="9" name="Rectangle 8">
            <a:extLst>
              <a:ext uri="{FF2B5EF4-FFF2-40B4-BE49-F238E27FC236}">
                <a16:creationId xmlns:a16="http://schemas.microsoft.com/office/drawing/2014/main" id="{C74433F4-93C2-4271-BDAC-F3E3082BB43E}"/>
              </a:ext>
            </a:extLst>
          </p:cNvPr>
          <p:cNvSpPr/>
          <p:nvPr/>
        </p:nvSpPr>
        <p:spPr>
          <a:xfrm>
            <a:off x="540711" y="1297771"/>
            <a:ext cx="3443710" cy="3688962"/>
          </a:xfrm>
          <a:prstGeom prst="rect">
            <a:avLst/>
          </a:prstGeom>
          <a:noFill/>
        </p:spPr>
        <p:txBody>
          <a:bodyPr wrap="square" lIns="91440" tIns="45720" rIns="91440" bIns="45720">
            <a:spAutoFit/>
          </a:bodyPr>
          <a:lstStyle/>
          <a:p>
            <a:pPr algn="ctr"/>
            <a:r>
              <a:rPr lang="en-US" sz="25000" b="1" cap="none" spc="0" dirty="0">
                <a:ln w="22225">
                  <a:solidFill>
                    <a:schemeClr val="accent2"/>
                  </a:solidFill>
                  <a:prstDash val="solid"/>
                </a:ln>
                <a:solidFill>
                  <a:schemeClr val="accent2">
                    <a:lumMod val="40000"/>
                    <a:lumOff val="60000"/>
                  </a:schemeClr>
                </a:solidFill>
                <a:effectLst/>
              </a:rPr>
              <a:t>85</a:t>
            </a:r>
          </a:p>
        </p:txBody>
      </p:sp>
      <p:pic>
        <p:nvPicPr>
          <p:cNvPr id="11" name="Picture 10">
            <a:extLst>
              <a:ext uri="{FF2B5EF4-FFF2-40B4-BE49-F238E27FC236}">
                <a16:creationId xmlns:a16="http://schemas.microsoft.com/office/drawing/2014/main" id="{61905BE8-965B-4957-8FD5-D53899F2C9B7}"/>
              </a:ext>
            </a:extLst>
          </p:cNvPr>
          <p:cNvPicPr>
            <a:picLocks noChangeAspect="1"/>
          </p:cNvPicPr>
          <p:nvPr/>
        </p:nvPicPr>
        <p:blipFill>
          <a:blip r:embed="rId5"/>
          <a:stretch>
            <a:fillRect/>
          </a:stretch>
        </p:blipFill>
        <p:spPr>
          <a:xfrm>
            <a:off x="241891" y="4385790"/>
            <a:ext cx="4041351" cy="2072316"/>
          </a:xfrm>
          <a:prstGeom prst="rect">
            <a:avLst/>
          </a:prstGeom>
        </p:spPr>
      </p:pic>
      <p:pic>
        <p:nvPicPr>
          <p:cNvPr id="1026" name="Picture 2" descr="Earth Day — CDFA's Office of Agricultural Resilience and Sustainability  works to support farmers and ranchers and help increase sustainability –  CDFA's Planting Seeds BlogCDFA's Planting Seeds Blog">
            <a:extLst>
              <a:ext uri="{FF2B5EF4-FFF2-40B4-BE49-F238E27FC236}">
                <a16:creationId xmlns:a16="http://schemas.microsoft.com/office/drawing/2014/main" id="{06201E92-EAC2-4FD6-9B99-B56E448EE4A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49423" y="1797112"/>
            <a:ext cx="4113251" cy="35630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0055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2">
            <a:extLst>
              <a:ext uri="{FF2B5EF4-FFF2-40B4-BE49-F238E27FC236}">
                <a16:creationId xmlns:a16="http://schemas.microsoft.com/office/drawing/2014/main" id="{10E090CC-1A06-4F3E-8970-6A1564C84D4E}"/>
              </a:ext>
            </a:extLst>
          </p:cNvPr>
          <p:cNvGrpSpPr>
            <a:grpSpLocks/>
          </p:cNvGrpSpPr>
          <p:nvPr/>
        </p:nvGrpSpPr>
        <p:grpSpPr bwMode="auto">
          <a:xfrm>
            <a:off x="27753" y="6991562"/>
            <a:ext cx="13660532" cy="780838"/>
            <a:chOff x="288" y="3648"/>
            <a:chExt cx="5186" cy="434"/>
          </a:xfrm>
        </p:grpSpPr>
        <p:sp>
          <p:nvSpPr>
            <p:cNvPr id="10" name="Line 4">
              <a:extLst>
                <a:ext uri="{FF2B5EF4-FFF2-40B4-BE49-F238E27FC236}">
                  <a16:creationId xmlns:a16="http://schemas.microsoft.com/office/drawing/2014/main" id="{8A7AB645-98A9-4202-83DC-69A157E1E823}"/>
                </a:ext>
              </a:extLst>
            </p:cNvPr>
            <p:cNvSpPr>
              <a:spLocks noChangeShapeType="1"/>
            </p:cNvSpPr>
            <p:nvPr/>
          </p:nvSpPr>
          <p:spPr bwMode="auto">
            <a:xfrm>
              <a:off x="672" y="4032"/>
              <a:ext cx="4802" cy="0"/>
            </a:xfrm>
            <a:prstGeom prst="line">
              <a:avLst/>
            </a:prstGeom>
            <a:noFill/>
            <a:ln w="38100">
              <a:solidFill>
                <a:srgbClr val="FF9900"/>
              </a:solidFill>
              <a:round/>
              <a:headEnd/>
              <a:tailEnd/>
            </a:ln>
          </p:spPr>
          <p:txBody>
            <a:bodyPr/>
            <a:lstStyle/>
            <a:p>
              <a:pPr marL="0" marR="0" lvl="0" indent="0" algn="l" defTabSz="1021458"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1" name="Picture 5" descr="OCFEC_orange full color">
              <a:extLst>
                <a:ext uri="{FF2B5EF4-FFF2-40B4-BE49-F238E27FC236}">
                  <a16:creationId xmlns:a16="http://schemas.microsoft.com/office/drawing/2014/main" id="{70D484B3-036A-4986-9966-DEEED3988DF2}"/>
                </a:ext>
              </a:extLst>
            </p:cNvPr>
            <p:cNvPicPr>
              <a:picLocks noChangeAspect="1" noChangeArrowheads="1"/>
            </p:cNvPicPr>
            <p:nvPr/>
          </p:nvPicPr>
          <p:blipFill>
            <a:blip r:embed="rId3" cstate="screen"/>
            <a:srcRect/>
            <a:stretch>
              <a:fillRect/>
            </a:stretch>
          </p:blipFill>
          <p:spPr bwMode="auto">
            <a:xfrm>
              <a:off x="288" y="3648"/>
              <a:ext cx="403" cy="434"/>
            </a:xfrm>
            <a:prstGeom prst="rect">
              <a:avLst/>
            </a:prstGeom>
            <a:noFill/>
            <a:ln w="9525">
              <a:noFill/>
              <a:miter lim="800000"/>
              <a:headEnd/>
              <a:tailEnd/>
            </a:ln>
          </p:spPr>
        </p:pic>
        <p:sp>
          <p:nvSpPr>
            <p:cNvPr id="12" name="Line 3">
              <a:extLst>
                <a:ext uri="{FF2B5EF4-FFF2-40B4-BE49-F238E27FC236}">
                  <a16:creationId xmlns:a16="http://schemas.microsoft.com/office/drawing/2014/main" id="{443ED90A-1EB6-4A37-A940-700947F5DF04}"/>
                </a:ext>
              </a:extLst>
            </p:cNvPr>
            <p:cNvSpPr>
              <a:spLocks noChangeShapeType="1"/>
            </p:cNvSpPr>
            <p:nvPr/>
          </p:nvSpPr>
          <p:spPr bwMode="auto">
            <a:xfrm>
              <a:off x="672" y="4007"/>
              <a:ext cx="4795" cy="0"/>
            </a:xfrm>
            <a:prstGeom prst="line">
              <a:avLst/>
            </a:prstGeom>
            <a:noFill/>
            <a:ln w="57150">
              <a:solidFill>
                <a:srgbClr val="008000"/>
              </a:solidFill>
              <a:round/>
              <a:headEnd/>
              <a:tailEnd/>
            </a:ln>
          </p:spPr>
          <p:txBody>
            <a:bodyPr/>
            <a:lstStyle/>
            <a:p>
              <a:pPr marL="0" marR="0" lvl="0" indent="0" algn="l" defTabSz="1021458"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9" name="Rectangle 7"/>
          <p:cNvSpPr>
            <a:spLocks noChangeArrowheads="1"/>
          </p:cNvSpPr>
          <p:nvPr/>
        </p:nvSpPr>
        <p:spPr bwMode="auto">
          <a:xfrm>
            <a:off x="27783" y="166"/>
            <a:ext cx="13688247" cy="1202311"/>
          </a:xfrm>
          <a:prstGeom prst="rect">
            <a:avLst/>
          </a:prstGeom>
          <a:noFill/>
          <a:ln w="9525">
            <a:noFill/>
            <a:miter lim="800000"/>
            <a:headEnd/>
            <a:tailEnd/>
          </a:ln>
        </p:spPr>
        <p:txBody>
          <a:bodyPr lIns="120983" tIns="60504" rIns="120983" bIns="60504"/>
          <a:lstStyle/>
          <a:p>
            <a:pPr marL="0" marR="0" lvl="1" indent="0" algn="ctr" defTabSz="1021458" rtl="0" eaLnBrk="1" fontAlgn="auto" latinLnBrk="0" hangingPunct="1">
              <a:lnSpc>
                <a:spcPct val="100000"/>
              </a:lnSpc>
              <a:spcBef>
                <a:spcPts val="0"/>
              </a:spcBef>
              <a:spcAft>
                <a:spcPts val="0"/>
              </a:spcAft>
              <a:buClrTx/>
              <a:buSzTx/>
              <a:buFontTx/>
              <a:buNone/>
              <a:tabLst/>
              <a:defRPr/>
            </a:pPr>
            <a:r>
              <a:rPr lang="en-US" sz="4000" dirty="0">
                <a:solidFill>
                  <a:prstClr val="black"/>
                </a:solidFill>
                <a:effectLst>
                  <a:outerShdw blurRad="38100" dist="38100" dir="2700000" algn="tl">
                    <a:srgbClr val="000000">
                      <a:alpha val="43137"/>
                    </a:srgbClr>
                  </a:outerShdw>
                </a:effectLst>
                <a:latin typeface="Calibri" panose="020F0502020204030204"/>
              </a:rPr>
              <a:t>10B</a:t>
            </a:r>
            <a:r>
              <a:rPr kumimoji="0" lang="en-US" sz="4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 Review Past Due Amounts and Vote on Whether or Not to Write-Off</a:t>
            </a:r>
          </a:p>
        </p:txBody>
      </p:sp>
      <p:sp>
        <p:nvSpPr>
          <p:cNvPr id="14" name="Rectangle 13"/>
          <p:cNvSpPr/>
          <p:nvPr/>
        </p:nvSpPr>
        <p:spPr>
          <a:xfrm>
            <a:off x="669176" y="2225536"/>
            <a:ext cx="12710160" cy="1199569"/>
          </a:xfrm>
          <a:prstGeom prst="rect">
            <a:avLst/>
          </a:prstGeom>
        </p:spPr>
        <p:txBody>
          <a:bodyPr lIns="90556" tIns="45289" rIns="90556" bIns="45289">
            <a:spAutoFit/>
          </a:bodyPr>
          <a:lstStyle/>
          <a:p>
            <a:pPr marL="0" marR="0" lvl="0" indent="0" algn="just" defTabSz="1021458"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1021458"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Content Placeholder 3">
            <a:extLst>
              <a:ext uri="{FF2B5EF4-FFF2-40B4-BE49-F238E27FC236}">
                <a16:creationId xmlns:a16="http://schemas.microsoft.com/office/drawing/2014/main" id="{91EA5607-9922-4D15-A727-785D5157CBDE}"/>
              </a:ext>
            </a:extLst>
          </p:cNvPr>
          <p:cNvSpPr txBox="1">
            <a:spLocks/>
          </p:cNvSpPr>
          <p:nvPr/>
        </p:nvSpPr>
        <p:spPr>
          <a:xfrm>
            <a:off x="471106" y="1414908"/>
            <a:ext cx="12801600" cy="3852830"/>
          </a:xfrm>
          <a:prstGeom prst="rect">
            <a:avLst/>
          </a:prstGeom>
        </p:spPr>
        <p:txBody>
          <a:bodyPr vert="horz" lIns="102131" tIns="51081" rIns="102131" bIns="51081" rtlCol="0">
            <a:noAutofit/>
          </a:bodyPr>
          <a:lstStyle>
            <a:lvl1pPr marL="255346" indent="-255346" algn="l" defTabSz="1021458" rtl="0" eaLnBrk="1" latinLnBrk="0" hangingPunct="1">
              <a:lnSpc>
                <a:spcPct val="90000"/>
              </a:lnSpc>
              <a:spcBef>
                <a:spcPts val="1128"/>
              </a:spcBef>
              <a:buFont typeface="Arial" panose="020B0604020202020204" pitchFamily="34" charset="0"/>
              <a:buChar char="•"/>
              <a:defRPr sz="3200" kern="1200">
                <a:solidFill>
                  <a:schemeClr val="tx1"/>
                </a:solidFill>
                <a:latin typeface="+mn-lt"/>
                <a:ea typeface="+mn-ea"/>
                <a:cs typeface="+mn-cs"/>
              </a:defRPr>
            </a:lvl1pPr>
            <a:lvl2pPr marL="766087" indent="-255346" algn="l" defTabSz="1021458" rtl="0" eaLnBrk="1" latinLnBrk="0" hangingPunct="1">
              <a:lnSpc>
                <a:spcPct val="90000"/>
              </a:lnSpc>
              <a:spcBef>
                <a:spcPts val="564"/>
              </a:spcBef>
              <a:buFont typeface="Arial" panose="020B0604020202020204" pitchFamily="34" charset="0"/>
              <a:buChar char="•"/>
              <a:defRPr sz="2700" kern="1200">
                <a:solidFill>
                  <a:schemeClr val="tx1"/>
                </a:solidFill>
                <a:latin typeface="+mn-lt"/>
                <a:ea typeface="+mn-ea"/>
                <a:cs typeface="+mn-cs"/>
              </a:defRPr>
            </a:lvl2pPr>
            <a:lvl3pPr marL="1276859" indent="-255346" algn="l" defTabSz="1021458" rtl="0" eaLnBrk="1" latinLnBrk="0" hangingPunct="1">
              <a:lnSpc>
                <a:spcPct val="90000"/>
              </a:lnSpc>
              <a:spcBef>
                <a:spcPts val="564"/>
              </a:spcBef>
              <a:buFont typeface="Arial" panose="020B0604020202020204" pitchFamily="34" charset="0"/>
              <a:buChar char="•"/>
              <a:defRPr sz="2300" kern="1200">
                <a:solidFill>
                  <a:schemeClr val="tx1"/>
                </a:solidFill>
                <a:latin typeface="+mn-lt"/>
                <a:ea typeface="+mn-ea"/>
                <a:cs typeface="+mn-cs"/>
              </a:defRPr>
            </a:lvl3pPr>
            <a:lvl4pPr marL="1787542" indent="-255346" algn="l" defTabSz="1021458" rtl="0" eaLnBrk="1" latinLnBrk="0" hangingPunct="1">
              <a:lnSpc>
                <a:spcPct val="90000"/>
              </a:lnSpc>
              <a:spcBef>
                <a:spcPts val="564"/>
              </a:spcBef>
              <a:buFont typeface="Arial" panose="020B0604020202020204" pitchFamily="34" charset="0"/>
              <a:buChar char="•"/>
              <a:defRPr sz="2000" kern="1200">
                <a:solidFill>
                  <a:schemeClr val="tx1"/>
                </a:solidFill>
                <a:latin typeface="+mn-lt"/>
                <a:ea typeface="+mn-ea"/>
                <a:cs typeface="+mn-cs"/>
              </a:defRPr>
            </a:lvl4pPr>
            <a:lvl5pPr marL="2298261" indent="-255346" algn="l" defTabSz="1021458" rtl="0" eaLnBrk="1" latinLnBrk="0" hangingPunct="1">
              <a:lnSpc>
                <a:spcPct val="90000"/>
              </a:lnSpc>
              <a:spcBef>
                <a:spcPts val="564"/>
              </a:spcBef>
              <a:buFont typeface="Arial" panose="020B0604020202020204" pitchFamily="34" charset="0"/>
              <a:buChar char="•"/>
              <a:defRPr sz="2000" kern="1200">
                <a:solidFill>
                  <a:schemeClr val="tx1"/>
                </a:solidFill>
                <a:latin typeface="+mn-lt"/>
                <a:ea typeface="+mn-ea"/>
                <a:cs typeface="+mn-cs"/>
              </a:defRPr>
            </a:lvl5pPr>
            <a:lvl6pPr marL="2808984" indent="-255346" algn="l" defTabSz="1021458" rtl="0" eaLnBrk="1" latinLnBrk="0" hangingPunct="1">
              <a:lnSpc>
                <a:spcPct val="90000"/>
              </a:lnSpc>
              <a:spcBef>
                <a:spcPts val="564"/>
              </a:spcBef>
              <a:buFont typeface="Arial" panose="020B0604020202020204" pitchFamily="34" charset="0"/>
              <a:buChar char="•"/>
              <a:defRPr sz="2000" kern="1200">
                <a:solidFill>
                  <a:schemeClr val="tx1"/>
                </a:solidFill>
                <a:latin typeface="+mn-lt"/>
                <a:ea typeface="+mn-ea"/>
                <a:cs typeface="+mn-cs"/>
              </a:defRPr>
            </a:lvl6pPr>
            <a:lvl7pPr marL="3319709" indent="-255346" algn="l" defTabSz="1021458" rtl="0" eaLnBrk="1" latinLnBrk="0" hangingPunct="1">
              <a:lnSpc>
                <a:spcPct val="90000"/>
              </a:lnSpc>
              <a:spcBef>
                <a:spcPts val="564"/>
              </a:spcBef>
              <a:buFont typeface="Arial" panose="020B0604020202020204" pitchFamily="34" charset="0"/>
              <a:buChar char="•"/>
              <a:defRPr sz="2000" kern="1200">
                <a:solidFill>
                  <a:schemeClr val="tx1"/>
                </a:solidFill>
                <a:latin typeface="+mn-lt"/>
                <a:ea typeface="+mn-ea"/>
                <a:cs typeface="+mn-cs"/>
              </a:defRPr>
            </a:lvl7pPr>
            <a:lvl8pPr marL="3830447" indent="-255346" algn="l" defTabSz="1021458" rtl="0" eaLnBrk="1" latinLnBrk="0" hangingPunct="1">
              <a:lnSpc>
                <a:spcPct val="90000"/>
              </a:lnSpc>
              <a:spcBef>
                <a:spcPts val="564"/>
              </a:spcBef>
              <a:buFont typeface="Arial" panose="020B0604020202020204" pitchFamily="34" charset="0"/>
              <a:buChar char="•"/>
              <a:defRPr sz="2000" kern="1200">
                <a:solidFill>
                  <a:schemeClr val="tx1"/>
                </a:solidFill>
                <a:latin typeface="+mn-lt"/>
                <a:ea typeface="+mn-ea"/>
                <a:cs typeface="+mn-cs"/>
              </a:defRPr>
            </a:lvl8pPr>
            <a:lvl9pPr marL="4341149" indent="-255346" algn="l" defTabSz="1021458" rtl="0" eaLnBrk="1" latinLnBrk="0" hangingPunct="1">
              <a:lnSpc>
                <a:spcPct val="90000"/>
              </a:lnSpc>
              <a:spcBef>
                <a:spcPts val="564"/>
              </a:spcBef>
              <a:buFont typeface="Arial" panose="020B0604020202020204" pitchFamily="34" charset="0"/>
              <a:buChar char="•"/>
              <a:defRPr sz="2000" kern="1200">
                <a:solidFill>
                  <a:schemeClr val="tx1"/>
                </a:solidFill>
                <a:latin typeface="+mn-lt"/>
                <a:ea typeface="+mn-ea"/>
                <a:cs typeface="+mn-cs"/>
              </a:defRPr>
            </a:lvl9pPr>
          </a:lstStyle>
          <a:p>
            <a:pPr marL="0" marR="0" indent="0" algn="just">
              <a:spcBef>
                <a:spcPts val="0"/>
              </a:spcBef>
              <a:spcAft>
                <a:spcPts val="0"/>
              </a:spcAft>
              <a:buNone/>
            </a:pPr>
            <a:r>
              <a:rPr lang="en-US" sz="2800" dirty="0">
                <a:latin typeface="Arial" panose="020B0604020202020204" pitchFamily="34" charset="0"/>
                <a:ea typeface="Times New Roman" panose="02020603050405020304" pitchFamily="18" charset="0"/>
                <a:cs typeface="Arial" panose="020B0604020202020204" pitchFamily="34" charset="0"/>
              </a:rPr>
              <a:t>California Government Code Section 13943.2 [Renumbered as 12438, effective June 27, 2016] authorizes the Board of Directors to discharge uncollectible accounts of five hundred dollars ($500) or less once a debt is considered uncollectible.</a:t>
            </a:r>
          </a:p>
          <a:p>
            <a:pPr marL="0" marR="0" indent="0" algn="just">
              <a:spcBef>
                <a:spcPts val="0"/>
              </a:spcBef>
              <a:spcAft>
                <a:spcPts val="0"/>
              </a:spcAft>
              <a:buNone/>
            </a:pPr>
            <a:endParaRPr lang="en-US" sz="2800" dirty="0">
              <a:latin typeface="Arial" panose="020B0604020202020204" pitchFamily="34" charset="0"/>
              <a:ea typeface="Times New Roman" panose="02020603050405020304" pitchFamily="18" charset="0"/>
              <a:cs typeface="Arial" panose="020B0604020202020204" pitchFamily="34" charset="0"/>
            </a:endParaRPr>
          </a:p>
          <a:p>
            <a:pPr marL="0" marR="0" indent="0" algn="just">
              <a:spcBef>
                <a:spcPts val="0"/>
              </a:spcBef>
              <a:spcAft>
                <a:spcPts val="0"/>
              </a:spcAft>
              <a:buNone/>
            </a:pPr>
            <a:r>
              <a:rPr lang="en-US" sz="2800" dirty="0">
                <a:latin typeface="Arial" panose="020B0604020202020204" pitchFamily="34" charset="0"/>
                <a:ea typeface="Times New Roman" panose="02020603050405020304" pitchFamily="18" charset="0"/>
                <a:cs typeface="Arial" panose="020B0604020202020204" pitchFamily="34" charset="0"/>
              </a:rPr>
              <a:t>Pursuant to the California Department of Food and Agriculture, Division of Fairs and Expositions Accounting Procedures Manual, Section 2.453, staff is requesting approval to write-off the following debts:</a:t>
            </a:r>
          </a:p>
        </p:txBody>
      </p:sp>
      <p:sp>
        <p:nvSpPr>
          <p:cNvPr id="4" name="Rectangle 1">
            <a:extLst>
              <a:ext uri="{FF2B5EF4-FFF2-40B4-BE49-F238E27FC236}">
                <a16:creationId xmlns:a16="http://schemas.microsoft.com/office/drawing/2014/main" id="{42D3317F-16DC-4334-A74B-1F26486340FA}"/>
              </a:ext>
            </a:extLst>
          </p:cNvPr>
          <p:cNvSpPr>
            <a:spLocks noChangeArrowheads="1"/>
          </p:cNvSpPr>
          <p:nvPr/>
        </p:nvSpPr>
        <p:spPr bwMode="auto">
          <a:xfrm>
            <a:off x="3830638" y="2339975"/>
            <a:ext cx="1371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22247410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DE00DE74-1EE6-4129-82C7-84817CB3B719}"/>
              </a:ext>
            </a:extLst>
          </p:cNvPr>
          <p:cNvGraphicFramePr>
            <a:graphicFrameLocks noGrp="1"/>
          </p:cNvGraphicFramePr>
          <p:nvPr>
            <p:extLst>
              <p:ext uri="{D42A27DB-BD31-4B8C-83A1-F6EECF244321}">
                <p14:modId xmlns:p14="http://schemas.microsoft.com/office/powerpoint/2010/main" val="207883361"/>
              </p:ext>
            </p:extLst>
          </p:nvPr>
        </p:nvGraphicFramePr>
        <p:xfrm>
          <a:off x="800100" y="552273"/>
          <a:ext cx="12115800" cy="6667854"/>
        </p:xfrm>
        <a:graphic>
          <a:graphicData uri="http://schemas.openxmlformats.org/drawingml/2006/table">
            <a:tbl>
              <a:tblPr firstRow="1" firstCol="1" bandRow="1"/>
              <a:tblGrid>
                <a:gridCol w="3701652">
                  <a:extLst>
                    <a:ext uri="{9D8B030D-6E8A-4147-A177-3AD203B41FA5}">
                      <a16:colId xmlns:a16="http://schemas.microsoft.com/office/drawing/2014/main" val="633710463"/>
                    </a:ext>
                  </a:extLst>
                </a:gridCol>
                <a:gridCol w="3627836">
                  <a:extLst>
                    <a:ext uri="{9D8B030D-6E8A-4147-A177-3AD203B41FA5}">
                      <a16:colId xmlns:a16="http://schemas.microsoft.com/office/drawing/2014/main" val="514637712"/>
                    </a:ext>
                  </a:extLst>
                </a:gridCol>
                <a:gridCol w="1333912">
                  <a:extLst>
                    <a:ext uri="{9D8B030D-6E8A-4147-A177-3AD203B41FA5}">
                      <a16:colId xmlns:a16="http://schemas.microsoft.com/office/drawing/2014/main" val="2930817021"/>
                    </a:ext>
                  </a:extLst>
                </a:gridCol>
                <a:gridCol w="2025442">
                  <a:extLst>
                    <a:ext uri="{9D8B030D-6E8A-4147-A177-3AD203B41FA5}">
                      <a16:colId xmlns:a16="http://schemas.microsoft.com/office/drawing/2014/main" val="3980845997"/>
                    </a:ext>
                  </a:extLst>
                </a:gridCol>
                <a:gridCol w="1426958">
                  <a:extLst>
                    <a:ext uri="{9D8B030D-6E8A-4147-A177-3AD203B41FA5}">
                      <a16:colId xmlns:a16="http://schemas.microsoft.com/office/drawing/2014/main" val="3285557088"/>
                    </a:ext>
                  </a:extLst>
                </a:gridCol>
              </a:tblGrid>
              <a:tr h="542912">
                <a:tc>
                  <a:txBody>
                    <a:bodyPr/>
                    <a:lstStyle/>
                    <a:p>
                      <a:pPr marL="0" marR="0" algn="just">
                        <a:spcBef>
                          <a:spcPts val="0"/>
                        </a:spcBef>
                        <a:spcAft>
                          <a:spcPts val="0"/>
                        </a:spcAft>
                      </a:pPr>
                      <a:r>
                        <a:rPr lang="en-US" sz="2000" b="1" dirty="0">
                          <a:effectLst/>
                          <a:latin typeface="Arial" panose="020B0604020202020204" pitchFamily="34" charset="0"/>
                          <a:ea typeface="Times New Roman" panose="02020603050405020304" pitchFamily="18" charset="0"/>
                          <a:cs typeface="Arial" panose="020B0604020202020204" pitchFamily="34" charset="0"/>
                        </a:rPr>
                        <a:t>Name</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just">
                        <a:spcBef>
                          <a:spcPts val="0"/>
                        </a:spcBef>
                        <a:spcAft>
                          <a:spcPts val="0"/>
                        </a:spcAft>
                      </a:pPr>
                      <a:r>
                        <a:rPr lang="en-US" sz="2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Event</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spcBef>
                          <a:spcPts val="0"/>
                        </a:spcBef>
                        <a:spcAft>
                          <a:spcPts val="0"/>
                        </a:spcAft>
                      </a:pPr>
                      <a:r>
                        <a:rPr lang="en-US" sz="2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Due Date</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spcBef>
                          <a:spcPts val="0"/>
                        </a:spcBef>
                        <a:spcAft>
                          <a:spcPts val="0"/>
                        </a:spcAft>
                      </a:pPr>
                      <a:r>
                        <a:rPr lang="en-US" sz="2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Invoice No.</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spcBef>
                          <a:spcPts val="0"/>
                        </a:spcBef>
                        <a:spcAft>
                          <a:spcPts val="0"/>
                        </a:spcAft>
                      </a:pPr>
                      <a:r>
                        <a:rPr lang="en-US" sz="2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Amount</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433478903"/>
                  </a:ext>
                </a:extLst>
              </a:tr>
              <a:tr h="248835">
                <a:tc>
                  <a:txBody>
                    <a:bodyPr/>
                    <a:lstStyle/>
                    <a:p>
                      <a:pPr marL="0" marR="0" algn="l">
                        <a:spcBef>
                          <a:spcPts val="0"/>
                        </a:spcBef>
                        <a:spcAft>
                          <a:spcPts val="0"/>
                        </a:spcAft>
                      </a:pPr>
                      <a:r>
                        <a:rPr lang="en-US" sz="1800" dirty="0">
                          <a:effectLst/>
                          <a:latin typeface="Arial" panose="020B0604020202020204" pitchFamily="34" charset="0"/>
                          <a:ea typeface="Times New Roman" panose="02020603050405020304" pitchFamily="18" charset="0"/>
                          <a:cs typeface="Arial" panose="020B0604020202020204" pitchFamily="34" charset="0"/>
                        </a:rPr>
                        <a:t>Armando Cardenas</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800" dirty="0">
                          <a:effectLst/>
                          <a:latin typeface="Arial" panose="020B0604020202020204" pitchFamily="34" charset="0"/>
                          <a:ea typeface="Times New Roman" panose="02020603050405020304" pitchFamily="18" charset="0"/>
                          <a:cs typeface="Arial" panose="020B0604020202020204" pitchFamily="34" charset="0"/>
                        </a:rPr>
                        <a:t>2022 Junior Livestock Auction</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800">
                          <a:effectLst/>
                          <a:latin typeface="Arial" panose="020B0604020202020204" pitchFamily="34" charset="0"/>
                          <a:ea typeface="Times New Roman" panose="02020603050405020304" pitchFamily="18" charset="0"/>
                          <a:cs typeface="Arial" panose="020B0604020202020204" pitchFamily="34" charset="0"/>
                        </a:rPr>
                        <a:t>7/31/2022</a:t>
                      </a:r>
                      <a:endParaRPr lang="en-US" sz="14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800">
                          <a:effectLst/>
                          <a:latin typeface="Arial" panose="020B0604020202020204" pitchFamily="34" charset="0"/>
                          <a:ea typeface="Times New Roman" panose="02020603050405020304" pitchFamily="18" charset="0"/>
                          <a:cs typeface="Arial" panose="020B0604020202020204" pitchFamily="34" charset="0"/>
                        </a:rPr>
                        <a:t>12325</a:t>
                      </a:r>
                      <a:endParaRPr lang="en-US" sz="14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800" dirty="0">
                          <a:effectLst/>
                          <a:latin typeface="Arial" panose="020B0604020202020204" pitchFamily="34" charset="0"/>
                          <a:ea typeface="Times New Roman" panose="02020603050405020304" pitchFamily="18" charset="0"/>
                          <a:cs typeface="Arial" panose="020B0604020202020204" pitchFamily="34" charset="0"/>
                        </a:rPr>
                        <a:t>$   56.75</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66926804"/>
                  </a:ext>
                </a:extLst>
              </a:tr>
              <a:tr h="248835">
                <a:tc>
                  <a:txBody>
                    <a:bodyPr/>
                    <a:lstStyle/>
                    <a:p>
                      <a:pPr marL="0" marR="0" algn="l">
                        <a:spcBef>
                          <a:spcPts val="0"/>
                        </a:spcBef>
                        <a:spcAft>
                          <a:spcPts val="0"/>
                        </a:spcAft>
                      </a:pPr>
                      <a:r>
                        <a:rPr lang="en-US" sz="1800" dirty="0">
                          <a:effectLst/>
                          <a:latin typeface="Arial" panose="020B0604020202020204" pitchFamily="34" charset="0"/>
                          <a:ea typeface="Times New Roman" panose="02020603050405020304" pitchFamily="18" charset="0"/>
                          <a:cs typeface="Arial" panose="020B0604020202020204" pitchFamily="34" charset="0"/>
                        </a:rPr>
                        <a:t>Conrad </a:t>
                      </a:r>
                      <a:r>
                        <a:rPr lang="en-US" sz="1800" dirty="0" err="1">
                          <a:effectLst/>
                          <a:latin typeface="Arial" panose="020B0604020202020204" pitchFamily="34" charset="0"/>
                          <a:ea typeface="Times New Roman" panose="02020603050405020304" pitchFamily="18" charset="0"/>
                          <a:cs typeface="Arial" panose="020B0604020202020204" pitchFamily="34" charset="0"/>
                        </a:rPr>
                        <a:t>Macalalad</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800" dirty="0">
                          <a:effectLst/>
                          <a:latin typeface="Arial" panose="020B0604020202020204" pitchFamily="34" charset="0"/>
                          <a:ea typeface="Times New Roman" panose="02020603050405020304" pitchFamily="18" charset="0"/>
                          <a:cs typeface="Arial" panose="020B0604020202020204" pitchFamily="34" charset="0"/>
                        </a:rPr>
                        <a:t>2022 Junior Livestock Auction</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800">
                          <a:effectLst/>
                          <a:latin typeface="Arial" panose="020B0604020202020204" pitchFamily="34" charset="0"/>
                          <a:ea typeface="Times New Roman" panose="02020603050405020304" pitchFamily="18" charset="0"/>
                          <a:cs typeface="Arial" panose="020B0604020202020204" pitchFamily="34" charset="0"/>
                        </a:rPr>
                        <a:t>7/31/2022</a:t>
                      </a:r>
                      <a:endParaRPr lang="en-US" sz="14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800">
                          <a:effectLst/>
                          <a:latin typeface="Arial" panose="020B0604020202020204" pitchFamily="34" charset="0"/>
                          <a:ea typeface="Times New Roman" panose="02020603050405020304" pitchFamily="18" charset="0"/>
                          <a:cs typeface="Arial" panose="020B0604020202020204" pitchFamily="34" charset="0"/>
                        </a:rPr>
                        <a:t>12333</a:t>
                      </a:r>
                      <a:endParaRPr lang="en-US" sz="14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800" dirty="0">
                          <a:effectLst/>
                          <a:latin typeface="Arial" panose="020B0604020202020204" pitchFamily="34" charset="0"/>
                          <a:ea typeface="Times New Roman" panose="02020603050405020304" pitchFamily="18" charset="0"/>
                          <a:cs typeface="Arial" panose="020B0604020202020204" pitchFamily="34" charset="0"/>
                        </a:rPr>
                        <a:t>$   22.70</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3023010"/>
                  </a:ext>
                </a:extLst>
              </a:tr>
              <a:tr h="497669">
                <a:tc>
                  <a:txBody>
                    <a:bodyPr/>
                    <a:lstStyle/>
                    <a:p>
                      <a:pPr marL="0" marR="0" algn="l">
                        <a:spcBef>
                          <a:spcPts val="0"/>
                        </a:spcBef>
                        <a:spcAft>
                          <a:spcPts val="0"/>
                        </a:spcAft>
                      </a:pPr>
                      <a:r>
                        <a:rPr lang="en-US" sz="1800" dirty="0">
                          <a:effectLst/>
                          <a:latin typeface="Arial" panose="020B0604020202020204" pitchFamily="34" charset="0"/>
                          <a:ea typeface="Times New Roman" panose="02020603050405020304" pitchFamily="18" charset="0"/>
                          <a:cs typeface="Arial" panose="020B0604020202020204" pitchFamily="34" charset="0"/>
                        </a:rPr>
                        <a:t>Jennifer  [No last name provided]</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800" dirty="0">
                          <a:effectLst/>
                          <a:latin typeface="Arial" panose="020B0604020202020204" pitchFamily="34" charset="0"/>
                          <a:ea typeface="Times New Roman" panose="02020603050405020304" pitchFamily="18" charset="0"/>
                          <a:cs typeface="Arial" panose="020B0604020202020204" pitchFamily="34" charset="0"/>
                        </a:rPr>
                        <a:t>2022 Junior Livestock Auction</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800">
                          <a:effectLst/>
                          <a:latin typeface="Arial" panose="020B0604020202020204" pitchFamily="34" charset="0"/>
                          <a:ea typeface="Times New Roman" panose="02020603050405020304" pitchFamily="18" charset="0"/>
                          <a:cs typeface="Arial" panose="020B0604020202020204" pitchFamily="34" charset="0"/>
                        </a:rPr>
                        <a:t>7/31/2022</a:t>
                      </a:r>
                      <a:endParaRPr lang="en-US" sz="14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800">
                          <a:effectLst/>
                          <a:latin typeface="Arial" panose="020B0604020202020204" pitchFamily="34" charset="0"/>
                          <a:ea typeface="Times New Roman" panose="02020603050405020304" pitchFamily="18" charset="0"/>
                          <a:cs typeface="Arial" panose="020B0604020202020204" pitchFamily="34" charset="0"/>
                        </a:rPr>
                        <a:t>12328</a:t>
                      </a:r>
                      <a:endParaRPr lang="en-US" sz="14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800" dirty="0">
                          <a:effectLst/>
                          <a:latin typeface="Arial" panose="020B0604020202020204" pitchFamily="34" charset="0"/>
                          <a:ea typeface="Times New Roman" panose="02020603050405020304" pitchFamily="18" charset="0"/>
                          <a:cs typeface="Arial" panose="020B0604020202020204" pitchFamily="34" charset="0"/>
                        </a:rPr>
                        <a:t>$   39.77</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27595643"/>
                  </a:ext>
                </a:extLst>
              </a:tr>
              <a:tr h="248835">
                <a:tc>
                  <a:txBody>
                    <a:bodyPr/>
                    <a:lstStyle/>
                    <a:p>
                      <a:pPr marL="0" marR="0" algn="l">
                        <a:spcBef>
                          <a:spcPts val="0"/>
                        </a:spcBef>
                        <a:spcAft>
                          <a:spcPts val="0"/>
                        </a:spcAft>
                      </a:pPr>
                      <a:r>
                        <a:rPr lang="en-US" sz="1800" dirty="0">
                          <a:effectLst/>
                          <a:latin typeface="Arial" panose="020B0604020202020204" pitchFamily="34" charset="0"/>
                          <a:ea typeface="Times New Roman" panose="02020603050405020304" pitchFamily="18" charset="0"/>
                          <a:cs typeface="Arial" panose="020B0604020202020204" pitchFamily="34" charset="0"/>
                        </a:rPr>
                        <a:t>Michelle Wiley</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800" dirty="0">
                          <a:effectLst/>
                          <a:latin typeface="Arial" panose="020B0604020202020204" pitchFamily="34" charset="0"/>
                          <a:ea typeface="Times New Roman" panose="02020603050405020304" pitchFamily="18" charset="0"/>
                          <a:cs typeface="Arial" panose="020B0604020202020204" pitchFamily="34" charset="0"/>
                        </a:rPr>
                        <a:t>2022 Junior Livestock Auction</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800">
                          <a:effectLst/>
                          <a:latin typeface="Arial" panose="020B0604020202020204" pitchFamily="34" charset="0"/>
                          <a:ea typeface="Times New Roman" panose="02020603050405020304" pitchFamily="18" charset="0"/>
                          <a:cs typeface="Arial" panose="020B0604020202020204" pitchFamily="34" charset="0"/>
                        </a:rPr>
                        <a:t>7/31/2022</a:t>
                      </a:r>
                      <a:endParaRPr lang="en-US" sz="14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800">
                          <a:effectLst/>
                          <a:latin typeface="Arial" panose="020B0604020202020204" pitchFamily="34" charset="0"/>
                          <a:ea typeface="Times New Roman" panose="02020603050405020304" pitchFamily="18" charset="0"/>
                          <a:cs typeface="Arial" panose="020B0604020202020204" pitchFamily="34" charset="0"/>
                        </a:rPr>
                        <a:t>12322</a:t>
                      </a:r>
                      <a:endParaRPr lang="en-US" sz="14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800">
                          <a:effectLst/>
                          <a:latin typeface="Arial" panose="020B0604020202020204" pitchFamily="34" charset="0"/>
                          <a:ea typeface="Times New Roman" panose="02020603050405020304" pitchFamily="18" charset="0"/>
                          <a:cs typeface="Arial" panose="020B0604020202020204" pitchFamily="34" charset="0"/>
                        </a:rPr>
                        <a:t>$   28.42</a:t>
                      </a:r>
                      <a:endParaRPr lang="en-US" sz="14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39281898"/>
                  </a:ext>
                </a:extLst>
              </a:tr>
              <a:tr h="248835">
                <a:tc>
                  <a:txBody>
                    <a:bodyPr/>
                    <a:lstStyle/>
                    <a:p>
                      <a:pPr marL="0" marR="0" algn="l">
                        <a:spcBef>
                          <a:spcPts val="0"/>
                        </a:spcBef>
                        <a:spcAft>
                          <a:spcPts val="0"/>
                        </a:spcAft>
                      </a:pPr>
                      <a:r>
                        <a:rPr lang="en-US" sz="1800">
                          <a:effectLst/>
                          <a:latin typeface="Arial" panose="020B0604020202020204" pitchFamily="34" charset="0"/>
                          <a:ea typeface="Times New Roman" panose="02020603050405020304" pitchFamily="18" charset="0"/>
                          <a:cs typeface="Arial" panose="020B0604020202020204" pitchFamily="34" charset="0"/>
                        </a:rPr>
                        <a:t>Noa Mashhad</a:t>
                      </a:r>
                      <a:endParaRPr lang="en-US" sz="14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800">
                          <a:effectLst/>
                          <a:latin typeface="Arial" panose="020B0604020202020204" pitchFamily="34" charset="0"/>
                          <a:ea typeface="Times New Roman" panose="02020603050405020304" pitchFamily="18" charset="0"/>
                          <a:cs typeface="Arial" panose="020B0604020202020204" pitchFamily="34" charset="0"/>
                        </a:rPr>
                        <a:t>2022 Junior Livestock Auction</a:t>
                      </a:r>
                      <a:endParaRPr lang="en-US" sz="14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800">
                          <a:effectLst/>
                          <a:latin typeface="Arial" panose="020B0604020202020204" pitchFamily="34" charset="0"/>
                          <a:ea typeface="Times New Roman" panose="02020603050405020304" pitchFamily="18" charset="0"/>
                          <a:cs typeface="Arial" panose="020B0604020202020204" pitchFamily="34" charset="0"/>
                        </a:rPr>
                        <a:t>7/31/2022</a:t>
                      </a:r>
                      <a:endParaRPr lang="en-US" sz="14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800">
                          <a:effectLst/>
                          <a:latin typeface="Arial" panose="020B0604020202020204" pitchFamily="34" charset="0"/>
                          <a:ea typeface="Times New Roman" panose="02020603050405020304" pitchFamily="18" charset="0"/>
                          <a:cs typeface="Arial" panose="020B0604020202020204" pitchFamily="34" charset="0"/>
                        </a:rPr>
                        <a:t>12332</a:t>
                      </a:r>
                      <a:endParaRPr lang="en-US" sz="14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800">
                          <a:effectLst/>
                          <a:latin typeface="Arial" panose="020B0604020202020204" pitchFamily="34" charset="0"/>
                          <a:ea typeface="Times New Roman" panose="02020603050405020304" pitchFamily="18" charset="0"/>
                          <a:cs typeface="Arial" panose="020B0604020202020204" pitchFamily="34" charset="0"/>
                        </a:rPr>
                        <a:t>$   22.70</a:t>
                      </a:r>
                      <a:endParaRPr lang="en-US" sz="14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74607055"/>
                  </a:ext>
                </a:extLst>
              </a:tr>
              <a:tr h="248835">
                <a:tc>
                  <a:txBody>
                    <a:bodyPr/>
                    <a:lstStyle/>
                    <a:p>
                      <a:pPr marL="0" marR="0" algn="l">
                        <a:spcBef>
                          <a:spcPts val="0"/>
                        </a:spcBef>
                        <a:spcAft>
                          <a:spcPts val="0"/>
                        </a:spcAft>
                      </a:pPr>
                      <a:r>
                        <a:rPr lang="en-US" sz="1800" dirty="0">
                          <a:effectLst/>
                          <a:latin typeface="Arial" panose="020B0604020202020204" pitchFamily="34" charset="0"/>
                          <a:ea typeface="Times New Roman" panose="02020603050405020304" pitchFamily="18" charset="0"/>
                          <a:cs typeface="Arial" panose="020B0604020202020204" pitchFamily="34" charset="0"/>
                        </a:rPr>
                        <a:t>Roger Zarate</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800" dirty="0">
                          <a:effectLst/>
                          <a:latin typeface="Arial" panose="020B0604020202020204" pitchFamily="34" charset="0"/>
                          <a:ea typeface="Times New Roman" panose="02020603050405020304" pitchFamily="18" charset="0"/>
                          <a:cs typeface="Arial" panose="020B0604020202020204" pitchFamily="34" charset="0"/>
                        </a:rPr>
                        <a:t>2022 Junior Livestock Auction</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800">
                          <a:effectLst/>
                          <a:latin typeface="Arial" panose="020B0604020202020204" pitchFamily="34" charset="0"/>
                          <a:ea typeface="Times New Roman" panose="02020603050405020304" pitchFamily="18" charset="0"/>
                          <a:cs typeface="Arial" panose="020B0604020202020204" pitchFamily="34" charset="0"/>
                        </a:rPr>
                        <a:t>7/31/2022</a:t>
                      </a:r>
                      <a:endParaRPr lang="en-US" sz="14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800">
                          <a:effectLst/>
                          <a:latin typeface="Arial" panose="020B0604020202020204" pitchFamily="34" charset="0"/>
                          <a:ea typeface="Times New Roman" panose="02020603050405020304" pitchFamily="18" charset="0"/>
                          <a:cs typeface="Arial" panose="020B0604020202020204" pitchFamily="34" charset="0"/>
                        </a:rPr>
                        <a:t>12321</a:t>
                      </a:r>
                      <a:endParaRPr lang="en-US" sz="14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800" dirty="0">
                          <a:effectLst/>
                          <a:latin typeface="Arial" panose="020B0604020202020204" pitchFamily="34" charset="0"/>
                          <a:ea typeface="Times New Roman" panose="02020603050405020304" pitchFamily="18" charset="0"/>
                          <a:cs typeface="Arial" panose="020B0604020202020204" pitchFamily="34" charset="0"/>
                        </a:rPr>
                        <a:t>$ 212.64</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50813804"/>
                  </a:ext>
                </a:extLst>
              </a:tr>
              <a:tr h="497669">
                <a:tc>
                  <a:txBody>
                    <a:bodyPr/>
                    <a:lstStyle/>
                    <a:p>
                      <a:pPr marL="0" marR="0" algn="l">
                        <a:spcBef>
                          <a:spcPts val="0"/>
                        </a:spcBef>
                        <a:spcAft>
                          <a:spcPts val="0"/>
                        </a:spcAft>
                      </a:pPr>
                      <a:r>
                        <a:rPr lang="en-US" sz="1800" dirty="0">
                          <a:effectLst/>
                          <a:latin typeface="Arial" panose="020B0604020202020204" pitchFamily="34" charset="0"/>
                          <a:ea typeface="Times New Roman" panose="02020603050405020304" pitchFamily="18" charset="0"/>
                          <a:cs typeface="Arial" panose="020B0604020202020204" pitchFamily="34" charset="0"/>
                        </a:rPr>
                        <a:t>Frank Cittadino</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800">
                          <a:effectLst/>
                          <a:latin typeface="Arial" panose="020B0604020202020204" pitchFamily="34" charset="0"/>
                          <a:ea typeface="Times New Roman" panose="02020603050405020304" pitchFamily="18" charset="0"/>
                          <a:cs typeface="Arial" panose="020B0604020202020204" pitchFamily="34" charset="0"/>
                        </a:rPr>
                        <a:t>Equestrian center feed &amp; late fee</a:t>
                      </a:r>
                      <a:endParaRPr lang="en-US" sz="14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800">
                          <a:effectLst/>
                          <a:latin typeface="Arial" panose="020B0604020202020204" pitchFamily="34" charset="0"/>
                          <a:ea typeface="Times New Roman" panose="02020603050405020304" pitchFamily="18" charset="0"/>
                          <a:cs typeface="Arial" panose="020B0604020202020204" pitchFamily="34" charset="0"/>
                        </a:rPr>
                        <a:t>1/23/2023</a:t>
                      </a:r>
                      <a:endParaRPr lang="en-US" sz="14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800">
                          <a:effectLst/>
                          <a:latin typeface="Arial" panose="020B0604020202020204" pitchFamily="34" charset="0"/>
                          <a:ea typeface="Times New Roman" panose="02020603050405020304" pitchFamily="18" charset="0"/>
                          <a:cs typeface="Arial" panose="020B0604020202020204" pitchFamily="34" charset="0"/>
                        </a:rPr>
                        <a:t>12578</a:t>
                      </a:r>
                      <a:endParaRPr lang="en-US" sz="14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800">
                          <a:effectLst/>
                          <a:latin typeface="Arial" panose="020B0604020202020204" pitchFamily="34" charset="0"/>
                          <a:ea typeface="Times New Roman" panose="02020603050405020304" pitchFamily="18" charset="0"/>
                          <a:cs typeface="Arial" panose="020B0604020202020204" pitchFamily="34" charset="0"/>
                        </a:rPr>
                        <a:t>$ 229.00</a:t>
                      </a:r>
                      <a:endParaRPr lang="en-US" sz="14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14484613"/>
                  </a:ext>
                </a:extLst>
              </a:tr>
              <a:tr h="248835">
                <a:tc>
                  <a:txBody>
                    <a:bodyPr/>
                    <a:lstStyle/>
                    <a:p>
                      <a:pPr marL="0" marR="0" algn="l">
                        <a:spcBef>
                          <a:spcPts val="0"/>
                        </a:spcBef>
                        <a:spcAft>
                          <a:spcPts val="0"/>
                        </a:spcAft>
                      </a:pPr>
                      <a:r>
                        <a:rPr lang="en-US" sz="1800">
                          <a:effectLst/>
                          <a:latin typeface="Arial" panose="020B0604020202020204" pitchFamily="34" charset="0"/>
                          <a:ea typeface="Times New Roman" panose="02020603050405020304" pitchFamily="18" charset="0"/>
                          <a:cs typeface="Arial" panose="020B0604020202020204" pitchFamily="34" charset="0"/>
                        </a:rPr>
                        <a:t>Margie Sullivan</a:t>
                      </a:r>
                      <a:endParaRPr lang="en-US" sz="14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800" dirty="0">
                          <a:effectLst/>
                          <a:latin typeface="Arial" panose="020B0604020202020204" pitchFamily="34" charset="0"/>
                          <a:ea typeface="Times New Roman" panose="02020603050405020304" pitchFamily="18" charset="0"/>
                          <a:cs typeface="Arial" panose="020B0604020202020204" pitchFamily="34" charset="0"/>
                        </a:rPr>
                        <a:t>Equestrian center boarding</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800">
                          <a:effectLst/>
                          <a:latin typeface="Arial" panose="020B0604020202020204" pitchFamily="34" charset="0"/>
                          <a:ea typeface="Times New Roman" panose="02020603050405020304" pitchFamily="18" charset="0"/>
                          <a:cs typeface="Arial" panose="020B0604020202020204" pitchFamily="34" charset="0"/>
                        </a:rPr>
                        <a:t>6/1/2024</a:t>
                      </a:r>
                      <a:endParaRPr lang="en-US" sz="14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800">
                          <a:effectLst/>
                          <a:latin typeface="Arial" panose="020B0604020202020204" pitchFamily="34" charset="0"/>
                          <a:ea typeface="Times New Roman" panose="02020603050405020304" pitchFamily="18" charset="0"/>
                          <a:cs typeface="Arial" panose="020B0604020202020204" pitchFamily="34" charset="0"/>
                        </a:rPr>
                        <a:t>14366</a:t>
                      </a:r>
                      <a:endParaRPr lang="en-US" sz="14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800">
                          <a:effectLst/>
                          <a:latin typeface="Arial" panose="020B0604020202020204" pitchFamily="34" charset="0"/>
                          <a:ea typeface="Times New Roman" panose="02020603050405020304" pitchFamily="18" charset="0"/>
                          <a:cs typeface="Arial" panose="020B0604020202020204" pitchFamily="34" charset="0"/>
                        </a:rPr>
                        <a:t>$     0.01</a:t>
                      </a:r>
                      <a:endParaRPr lang="en-US" sz="14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99880281"/>
                  </a:ext>
                </a:extLst>
              </a:tr>
              <a:tr h="746504">
                <a:tc>
                  <a:txBody>
                    <a:bodyPr/>
                    <a:lstStyle/>
                    <a:p>
                      <a:pPr marL="0" marR="0" algn="just">
                        <a:spcBef>
                          <a:spcPts val="0"/>
                        </a:spcBef>
                        <a:spcAft>
                          <a:spcPts val="0"/>
                        </a:spcAft>
                      </a:pPr>
                      <a:r>
                        <a:rPr lang="en-US" sz="1800" dirty="0" err="1">
                          <a:effectLst/>
                          <a:latin typeface="Arial" panose="020B0604020202020204" pitchFamily="34" charset="0"/>
                          <a:ea typeface="Times New Roman" panose="02020603050405020304" pitchFamily="18" charset="0"/>
                          <a:cs typeface="Arial" panose="020B0604020202020204" pitchFamily="34" charset="0"/>
                        </a:rPr>
                        <a:t>Jacmar</a:t>
                      </a:r>
                      <a:r>
                        <a:rPr lang="en-US" sz="1800" dirty="0">
                          <a:effectLst/>
                          <a:latin typeface="Arial" panose="020B0604020202020204" pitchFamily="34" charset="0"/>
                          <a:ea typeface="Times New Roman" panose="02020603050405020304" pitchFamily="18" charset="0"/>
                          <a:cs typeface="Arial" panose="020B0604020202020204" pitchFamily="34" charset="0"/>
                        </a:rPr>
                        <a:t> Foodservice Distribution</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800" dirty="0">
                          <a:effectLst/>
                          <a:latin typeface="Arial" panose="020B0604020202020204" pitchFamily="34" charset="0"/>
                          <a:ea typeface="Times New Roman" panose="02020603050405020304" pitchFamily="18" charset="0"/>
                          <a:cs typeface="Arial" panose="020B0604020202020204" pitchFamily="34" charset="0"/>
                        </a:rPr>
                        <a:t>2019 Group sales for OC Fair</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800">
                          <a:effectLst/>
                          <a:latin typeface="Arial" panose="020B0604020202020204" pitchFamily="34" charset="0"/>
                          <a:ea typeface="Times New Roman" panose="02020603050405020304" pitchFamily="18" charset="0"/>
                          <a:cs typeface="Arial" panose="020B0604020202020204" pitchFamily="34" charset="0"/>
                        </a:rPr>
                        <a:t>8/23/2019</a:t>
                      </a:r>
                      <a:endParaRPr lang="en-US" sz="14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800">
                          <a:effectLst/>
                          <a:latin typeface="Arial" panose="020B0604020202020204" pitchFamily="34" charset="0"/>
                          <a:ea typeface="Times New Roman" panose="02020603050405020304" pitchFamily="18" charset="0"/>
                          <a:cs typeface="Arial" panose="020B0604020202020204" pitchFamily="34" charset="0"/>
                        </a:rPr>
                        <a:t>10718</a:t>
                      </a:r>
                      <a:endParaRPr lang="en-US" sz="14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800" dirty="0">
                          <a:effectLst/>
                          <a:latin typeface="Arial" panose="020B0604020202020204" pitchFamily="34" charset="0"/>
                          <a:ea typeface="Times New Roman" panose="02020603050405020304" pitchFamily="18" charset="0"/>
                          <a:cs typeface="Arial" panose="020B0604020202020204" pitchFamily="34" charset="0"/>
                        </a:rPr>
                        <a:t>$ 405.00</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22130254"/>
                  </a:ext>
                </a:extLst>
              </a:tr>
              <a:tr h="497669">
                <a:tc>
                  <a:txBody>
                    <a:bodyPr/>
                    <a:lstStyle/>
                    <a:p>
                      <a:pPr marL="0" marR="0" algn="just">
                        <a:spcBef>
                          <a:spcPts val="0"/>
                        </a:spcBef>
                        <a:spcAft>
                          <a:spcPts val="0"/>
                        </a:spcAft>
                      </a:pPr>
                      <a:r>
                        <a:rPr lang="en-US" sz="1800" dirty="0">
                          <a:effectLst/>
                          <a:latin typeface="Arial" panose="020B0604020202020204" pitchFamily="34" charset="0"/>
                          <a:ea typeface="Times New Roman" panose="02020603050405020304" pitchFamily="18" charset="0"/>
                          <a:cs typeface="Arial" panose="020B0604020202020204" pitchFamily="34" charset="0"/>
                        </a:rPr>
                        <a:t>Legacy Fighting Alliance, LLC</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800" dirty="0">
                          <a:effectLst/>
                          <a:latin typeface="Arial" panose="020B0604020202020204" pitchFamily="34" charset="0"/>
                          <a:ea typeface="Times New Roman" panose="02020603050405020304" pitchFamily="18" charset="0"/>
                          <a:cs typeface="Arial" panose="020B0604020202020204" pitchFamily="34" charset="0"/>
                        </a:rPr>
                        <a:t>R-058-20 Event Rental</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800">
                          <a:effectLst/>
                          <a:latin typeface="Arial" panose="020B0604020202020204" pitchFamily="34" charset="0"/>
                          <a:ea typeface="Times New Roman" panose="02020603050405020304" pitchFamily="18" charset="0"/>
                          <a:cs typeface="Arial" panose="020B0604020202020204" pitchFamily="34" charset="0"/>
                        </a:rPr>
                        <a:t>2/12/2020</a:t>
                      </a:r>
                      <a:endParaRPr lang="en-US" sz="14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800">
                          <a:effectLst/>
                          <a:latin typeface="Arial" panose="020B0604020202020204" pitchFamily="34" charset="0"/>
                          <a:ea typeface="Times New Roman" panose="02020603050405020304" pitchFamily="18" charset="0"/>
                          <a:cs typeface="Arial" panose="020B0604020202020204" pitchFamily="34" charset="0"/>
                        </a:rPr>
                        <a:t>11006</a:t>
                      </a:r>
                      <a:endParaRPr lang="en-US" sz="14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800" dirty="0">
                          <a:effectLst/>
                          <a:latin typeface="Arial" panose="020B0604020202020204" pitchFamily="34" charset="0"/>
                          <a:ea typeface="Times New Roman" panose="02020603050405020304" pitchFamily="18" charset="0"/>
                          <a:cs typeface="Arial" panose="020B0604020202020204" pitchFamily="34" charset="0"/>
                        </a:rPr>
                        <a:t>$ 237.00</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64620014"/>
                  </a:ext>
                </a:extLst>
              </a:tr>
              <a:tr h="497669">
                <a:tc>
                  <a:txBody>
                    <a:bodyPr/>
                    <a:lstStyle/>
                    <a:p>
                      <a:pPr marL="0" marR="0" algn="just">
                        <a:spcBef>
                          <a:spcPts val="0"/>
                        </a:spcBef>
                        <a:spcAft>
                          <a:spcPts val="0"/>
                        </a:spcAft>
                      </a:pPr>
                      <a:r>
                        <a:rPr lang="en-US" sz="1800">
                          <a:effectLst/>
                          <a:latin typeface="Arial" panose="020B0604020202020204" pitchFamily="34" charset="0"/>
                          <a:ea typeface="Times New Roman" panose="02020603050405020304" pitchFamily="18" charset="0"/>
                          <a:cs typeface="Arial" panose="020B0604020202020204" pitchFamily="34" charset="0"/>
                        </a:rPr>
                        <a:t>Jurassic Quest Holdings, LLC</a:t>
                      </a:r>
                      <a:endParaRPr lang="en-US" sz="14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800" dirty="0">
                          <a:effectLst/>
                          <a:latin typeface="Arial" panose="020B0604020202020204" pitchFamily="34" charset="0"/>
                          <a:ea typeface="Times New Roman" panose="02020603050405020304" pitchFamily="18" charset="0"/>
                          <a:cs typeface="Arial" panose="020B0604020202020204" pitchFamily="34" charset="0"/>
                        </a:rPr>
                        <a:t>R-026-24 Event Rental</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800">
                          <a:effectLst/>
                          <a:latin typeface="Arial" panose="020B0604020202020204" pitchFamily="34" charset="0"/>
                          <a:ea typeface="Times New Roman" panose="02020603050405020304" pitchFamily="18" charset="0"/>
                          <a:cs typeface="Arial" panose="020B0604020202020204" pitchFamily="34" charset="0"/>
                        </a:rPr>
                        <a:t>11/7/2023</a:t>
                      </a:r>
                      <a:endParaRPr lang="en-US" sz="14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800">
                          <a:effectLst/>
                          <a:latin typeface="Arial" panose="020B0604020202020204" pitchFamily="34" charset="0"/>
                          <a:ea typeface="Times New Roman" panose="02020603050405020304" pitchFamily="18" charset="0"/>
                          <a:cs typeface="Arial" panose="020B0604020202020204" pitchFamily="34" charset="0"/>
                        </a:rPr>
                        <a:t>13713</a:t>
                      </a:r>
                      <a:endParaRPr lang="en-US" sz="14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800" dirty="0">
                          <a:effectLst/>
                          <a:latin typeface="Arial" panose="020B0604020202020204" pitchFamily="34" charset="0"/>
                          <a:ea typeface="Times New Roman" panose="02020603050405020304" pitchFamily="18" charset="0"/>
                          <a:cs typeface="Arial" panose="020B0604020202020204" pitchFamily="34" charset="0"/>
                        </a:rPr>
                        <a:t>$     0.01</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09261990"/>
                  </a:ext>
                </a:extLst>
              </a:tr>
              <a:tr h="497669">
                <a:tc>
                  <a:txBody>
                    <a:bodyPr/>
                    <a:lstStyle/>
                    <a:p>
                      <a:pPr marL="0" marR="0" algn="just">
                        <a:spcBef>
                          <a:spcPts val="0"/>
                        </a:spcBef>
                        <a:spcAft>
                          <a:spcPts val="0"/>
                        </a:spcAft>
                      </a:pPr>
                      <a:r>
                        <a:rPr lang="en-US" sz="1800" dirty="0">
                          <a:effectLst/>
                          <a:latin typeface="Arial" panose="020B0604020202020204" pitchFamily="34" charset="0"/>
                          <a:ea typeface="Times New Roman" panose="02020603050405020304" pitchFamily="18" charset="0"/>
                          <a:cs typeface="Arial" panose="020B0604020202020204" pitchFamily="34" charset="0"/>
                        </a:rPr>
                        <a:t>Roy Englebrecht Promotions</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800" dirty="0">
                          <a:effectLst/>
                          <a:latin typeface="Arial" panose="020B0604020202020204" pitchFamily="34" charset="0"/>
                          <a:ea typeface="Times New Roman" panose="02020603050405020304" pitchFamily="18" charset="0"/>
                          <a:cs typeface="Arial" panose="020B0604020202020204" pitchFamily="34" charset="0"/>
                        </a:rPr>
                        <a:t>R-056-21 Event Rental</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800">
                          <a:effectLst/>
                          <a:latin typeface="Arial" panose="020B0604020202020204" pitchFamily="34" charset="0"/>
                          <a:ea typeface="Times New Roman" panose="02020603050405020304" pitchFamily="18" charset="0"/>
                          <a:cs typeface="Arial" panose="020B0604020202020204" pitchFamily="34" charset="0"/>
                        </a:rPr>
                        <a:t>12/2/2021</a:t>
                      </a:r>
                      <a:endParaRPr lang="en-US" sz="14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800">
                          <a:effectLst/>
                          <a:latin typeface="Arial" panose="020B0604020202020204" pitchFamily="34" charset="0"/>
                          <a:ea typeface="Times New Roman" panose="02020603050405020304" pitchFamily="18" charset="0"/>
                          <a:cs typeface="Arial" panose="020B0604020202020204" pitchFamily="34" charset="0"/>
                        </a:rPr>
                        <a:t>n/a</a:t>
                      </a:r>
                      <a:endParaRPr lang="en-US" sz="14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800" dirty="0">
                          <a:effectLst/>
                          <a:latin typeface="Arial" panose="020B0604020202020204" pitchFamily="34" charset="0"/>
                          <a:ea typeface="Times New Roman" panose="02020603050405020304" pitchFamily="18" charset="0"/>
                          <a:cs typeface="Arial" panose="020B0604020202020204" pitchFamily="34" charset="0"/>
                        </a:rPr>
                        <a:t>$ 286.00</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87325657"/>
                  </a:ext>
                </a:extLst>
              </a:tr>
              <a:tr h="497669">
                <a:tc>
                  <a:txBody>
                    <a:bodyPr/>
                    <a:lstStyle/>
                    <a:p>
                      <a:pPr marL="0" marR="0" algn="just">
                        <a:spcBef>
                          <a:spcPts val="0"/>
                        </a:spcBef>
                        <a:spcAft>
                          <a:spcPts val="0"/>
                        </a:spcAft>
                      </a:pPr>
                      <a:r>
                        <a:rPr lang="en-US" sz="1800" dirty="0">
                          <a:effectLst/>
                          <a:latin typeface="Arial" panose="020B0604020202020204" pitchFamily="34" charset="0"/>
                          <a:ea typeface="Times New Roman" panose="02020603050405020304" pitchFamily="18" charset="0"/>
                          <a:cs typeface="Arial" panose="020B0604020202020204" pitchFamily="34" charset="0"/>
                        </a:rPr>
                        <a:t>Specialty Coffee Association</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800" dirty="0">
                          <a:effectLst/>
                          <a:latin typeface="Arial" panose="020B0604020202020204" pitchFamily="34" charset="0"/>
                          <a:ea typeface="Times New Roman" panose="02020603050405020304" pitchFamily="18" charset="0"/>
                          <a:cs typeface="Arial" panose="020B0604020202020204" pitchFamily="34" charset="0"/>
                        </a:rPr>
                        <a:t>R-001-20 Event Rental</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800">
                          <a:effectLst/>
                          <a:latin typeface="Arial" panose="020B0604020202020204" pitchFamily="34" charset="0"/>
                          <a:ea typeface="Times New Roman" panose="02020603050405020304" pitchFamily="18" charset="0"/>
                          <a:cs typeface="Arial" panose="020B0604020202020204" pitchFamily="34" charset="0"/>
                        </a:rPr>
                        <a:t>3/2/2020</a:t>
                      </a:r>
                      <a:endParaRPr lang="en-US" sz="14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800">
                          <a:effectLst/>
                          <a:latin typeface="Arial" panose="020B0604020202020204" pitchFamily="34" charset="0"/>
                          <a:ea typeface="Times New Roman" panose="02020603050405020304" pitchFamily="18" charset="0"/>
                          <a:cs typeface="Arial" panose="020B0604020202020204" pitchFamily="34" charset="0"/>
                        </a:rPr>
                        <a:t>11044</a:t>
                      </a:r>
                      <a:endParaRPr lang="en-US" sz="14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800" dirty="0">
                          <a:effectLst/>
                          <a:latin typeface="Arial" panose="020B0604020202020204" pitchFamily="34" charset="0"/>
                          <a:ea typeface="Times New Roman" panose="02020603050405020304" pitchFamily="18" charset="0"/>
                          <a:cs typeface="Arial" panose="020B0604020202020204" pitchFamily="34" charset="0"/>
                        </a:rPr>
                        <a:t>$ 176.12</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0361285"/>
                  </a:ext>
                </a:extLst>
              </a:tr>
              <a:tr h="746504">
                <a:tc>
                  <a:txBody>
                    <a:bodyPr/>
                    <a:lstStyle/>
                    <a:p>
                      <a:pPr marL="0" marR="0" algn="just">
                        <a:spcBef>
                          <a:spcPts val="0"/>
                        </a:spcBef>
                        <a:spcAft>
                          <a:spcPts val="0"/>
                        </a:spcAft>
                      </a:pPr>
                      <a:r>
                        <a:rPr lang="en-US" sz="1800" dirty="0">
                          <a:effectLst/>
                          <a:latin typeface="Arial" panose="020B0604020202020204" pitchFamily="34" charset="0"/>
                          <a:ea typeface="Times New Roman" panose="02020603050405020304" pitchFamily="18" charset="0"/>
                          <a:cs typeface="Arial" panose="020B0604020202020204" pitchFamily="34" charset="0"/>
                        </a:rPr>
                        <a:t>Union of the Vietnamese Student Association</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800" dirty="0">
                          <a:effectLst/>
                          <a:latin typeface="Arial" panose="020B0604020202020204" pitchFamily="34" charset="0"/>
                          <a:ea typeface="Times New Roman" panose="02020603050405020304" pitchFamily="18" charset="0"/>
                          <a:cs typeface="Arial" panose="020B0604020202020204" pitchFamily="34" charset="0"/>
                        </a:rPr>
                        <a:t>R-004-23 Event Rental</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800" dirty="0">
                          <a:effectLst/>
                          <a:latin typeface="Arial" panose="020B0604020202020204" pitchFamily="34" charset="0"/>
                          <a:ea typeface="Times New Roman" panose="02020603050405020304" pitchFamily="18" charset="0"/>
                          <a:cs typeface="Arial" panose="020B0604020202020204" pitchFamily="34" charset="0"/>
                        </a:rPr>
                        <a:t>2/8/2023</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800" dirty="0">
                          <a:effectLst/>
                          <a:latin typeface="Arial" panose="020B0604020202020204" pitchFamily="34" charset="0"/>
                          <a:ea typeface="Times New Roman" panose="02020603050405020304" pitchFamily="18" charset="0"/>
                          <a:cs typeface="Arial" panose="020B0604020202020204" pitchFamily="34" charset="0"/>
                        </a:rPr>
                        <a:t>12644</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800" dirty="0">
                          <a:effectLst/>
                          <a:latin typeface="Arial" panose="020B0604020202020204" pitchFamily="34" charset="0"/>
                          <a:ea typeface="Times New Roman" panose="02020603050405020304" pitchFamily="18" charset="0"/>
                          <a:cs typeface="Arial" panose="020B0604020202020204" pitchFamily="34" charset="0"/>
                        </a:rPr>
                        <a:t>$     0.02</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49309428"/>
                  </a:ext>
                </a:extLst>
              </a:tr>
            </a:tbl>
          </a:graphicData>
        </a:graphic>
      </p:graphicFrame>
    </p:spTree>
    <p:extLst>
      <p:ext uri="{BB962C8B-B14F-4D97-AF65-F5344CB8AC3E}">
        <p14:creationId xmlns:p14="http://schemas.microsoft.com/office/powerpoint/2010/main" val="4131161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2">
            <a:extLst>
              <a:ext uri="{FF2B5EF4-FFF2-40B4-BE49-F238E27FC236}">
                <a16:creationId xmlns:a16="http://schemas.microsoft.com/office/drawing/2014/main" id="{10E090CC-1A06-4F3E-8970-6A1564C84D4E}"/>
              </a:ext>
            </a:extLst>
          </p:cNvPr>
          <p:cNvGrpSpPr>
            <a:grpSpLocks/>
          </p:cNvGrpSpPr>
          <p:nvPr/>
        </p:nvGrpSpPr>
        <p:grpSpPr bwMode="auto">
          <a:xfrm>
            <a:off x="27753" y="6991562"/>
            <a:ext cx="13660532" cy="780838"/>
            <a:chOff x="288" y="3648"/>
            <a:chExt cx="5186" cy="434"/>
          </a:xfrm>
        </p:grpSpPr>
        <p:sp>
          <p:nvSpPr>
            <p:cNvPr id="10" name="Line 4">
              <a:extLst>
                <a:ext uri="{FF2B5EF4-FFF2-40B4-BE49-F238E27FC236}">
                  <a16:creationId xmlns:a16="http://schemas.microsoft.com/office/drawing/2014/main" id="{8A7AB645-98A9-4202-83DC-69A157E1E823}"/>
                </a:ext>
              </a:extLst>
            </p:cNvPr>
            <p:cNvSpPr>
              <a:spLocks noChangeShapeType="1"/>
            </p:cNvSpPr>
            <p:nvPr/>
          </p:nvSpPr>
          <p:spPr bwMode="auto">
            <a:xfrm>
              <a:off x="672" y="4032"/>
              <a:ext cx="4802" cy="0"/>
            </a:xfrm>
            <a:prstGeom prst="line">
              <a:avLst/>
            </a:prstGeom>
            <a:noFill/>
            <a:ln w="38100">
              <a:solidFill>
                <a:srgbClr val="FF9900"/>
              </a:solidFill>
              <a:round/>
              <a:headEnd/>
              <a:tailEnd/>
            </a:ln>
          </p:spPr>
          <p:txBody>
            <a:bodyPr/>
            <a:lstStyle/>
            <a:p>
              <a:pPr marL="0" marR="0" lvl="0" indent="0" algn="l" defTabSz="1021458"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1" name="Picture 5" descr="OCFEC_orange full color">
              <a:extLst>
                <a:ext uri="{FF2B5EF4-FFF2-40B4-BE49-F238E27FC236}">
                  <a16:creationId xmlns:a16="http://schemas.microsoft.com/office/drawing/2014/main" id="{70D484B3-036A-4986-9966-DEEED3988DF2}"/>
                </a:ext>
              </a:extLst>
            </p:cNvPr>
            <p:cNvPicPr>
              <a:picLocks noChangeAspect="1" noChangeArrowheads="1"/>
            </p:cNvPicPr>
            <p:nvPr/>
          </p:nvPicPr>
          <p:blipFill>
            <a:blip r:embed="rId3" cstate="screen"/>
            <a:srcRect/>
            <a:stretch>
              <a:fillRect/>
            </a:stretch>
          </p:blipFill>
          <p:spPr bwMode="auto">
            <a:xfrm>
              <a:off x="288" y="3648"/>
              <a:ext cx="403" cy="434"/>
            </a:xfrm>
            <a:prstGeom prst="rect">
              <a:avLst/>
            </a:prstGeom>
            <a:noFill/>
            <a:ln w="9525">
              <a:noFill/>
              <a:miter lim="800000"/>
              <a:headEnd/>
              <a:tailEnd/>
            </a:ln>
          </p:spPr>
        </p:pic>
        <p:sp>
          <p:nvSpPr>
            <p:cNvPr id="12" name="Line 3">
              <a:extLst>
                <a:ext uri="{FF2B5EF4-FFF2-40B4-BE49-F238E27FC236}">
                  <a16:creationId xmlns:a16="http://schemas.microsoft.com/office/drawing/2014/main" id="{443ED90A-1EB6-4A37-A940-700947F5DF04}"/>
                </a:ext>
              </a:extLst>
            </p:cNvPr>
            <p:cNvSpPr>
              <a:spLocks noChangeShapeType="1"/>
            </p:cNvSpPr>
            <p:nvPr/>
          </p:nvSpPr>
          <p:spPr bwMode="auto">
            <a:xfrm>
              <a:off x="672" y="4007"/>
              <a:ext cx="4795" cy="0"/>
            </a:xfrm>
            <a:prstGeom prst="line">
              <a:avLst/>
            </a:prstGeom>
            <a:noFill/>
            <a:ln w="57150">
              <a:solidFill>
                <a:srgbClr val="008000"/>
              </a:solidFill>
              <a:round/>
              <a:headEnd/>
              <a:tailEnd/>
            </a:ln>
          </p:spPr>
          <p:txBody>
            <a:bodyPr/>
            <a:lstStyle/>
            <a:p>
              <a:pPr marL="0" marR="0" lvl="0" indent="0" algn="l" defTabSz="1021458"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9" name="Rectangle 7"/>
          <p:cNvSpPr>
            <a:spLocks noChangeArrowheads="1"/>
          </p:cNvSpPr>
          <p:nvPr/>
        </p:nvSpPr>
        <p:spPr bwMode="auto">
          <a:xfrm>
            <a:off x="27783" y="166"/>
            <a:ext cx="13688247" cy="1202311"/>
          </a:xfrm>
          <a:prstGeom prst="rect">
            <a:avLst/>
          </a:prstGeom>
          <a:noFill/>
          <a:ln w="9525">
            <a:noFill/>
            <a:miter lim="800000"/>
            <a:headEnd/>
            <a:tailEnd/>
          </a:ln>
        </p:spPr>
        <p:txBody>
          <a:bodyPr lIns="120983" tIns="60504" rIns="120983" bIns="60504"/>
          <a:lstStyle/>
          <a:p>
            <a:pPr marL="0" marR="0" lvl="1" indent="0" algn="ctr" defTabSz="1021458" rtl="0" eaLnBrk="1" fontAlgn="auto" latinLnBrk="0" hangingPunct="1">
              <a:lnSpc>
                <a:spcPct val="100000"/>
              </a:lnSpc>
              <a:spcBef>
                <a:spcPts val="0"/>
              </a:spcBef>
              <a:spcAft>
                <a:spcPts val="0"/>
              </a:spcAft>
              <a:buClrTx/>
              <a:buSzTx/>
              <a:buFontTx/>
              <a:buNone/>
              <a:tabLst/>
              <a:defRPr/>
            </a:pPr>
            <a:r>
              <a:rPr lang="en-US" sz="4000" dirty="0">
                <a:solidFill>
                  <a:prstClr val="black"/>
                </a:solidFill>
                <a:effectLst>
                  <a:outerShdw blurRad="38100" dist="38100" dir="2700000" algn="tl">
                    <a:srgbClr val="000000">
                      <a:alpha val="43137"/>
                    </a:srgbClr>
                  </a:outerShdw>
                </a:effectLst>
                <a:latin typeface="Calibri" panose="020F0502020204030204"/>
              </a:rPr>
              <a:t>10B</a:t>
            </a:r>
            <a:r>
              <a:rPr kumimoji="0" lang="en-US" sz="4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 Review Past Due Amounts and Vote on Whether or Not to Write-Off</a:t>
            </a:r>
          </a:p>
        </p:txBody>
      </p:sp>
      <p:sp>
        <p:nvSpPr>
          <p:cNvPr id="14" name="Rectangle 13"/>
          <p:cNvSpPr/>
          <p:nvPr/>
        </p:nvSpPr>
        <p:spPr>
          <a:xfrm>
            <a:off x="669176" y="2225536"/>
            <a:ext cx="12710160" cy="1199569"/>
          </a:xfrm>
          <a:prstGeom prst="rect">
            <a:avLst/>
          </a:prstGeom>
        </p:spPr>
        <p:txBody>
          <a:bodyPr lIns="90556" tIns="45289" rIns="90556" bIns="45289">
            <a:spAutoFit/>
          </a:bodyPr>
          <a:lstStyle/>
          <a:p>
            <a:pPr marL="0" marR="0" lvl="0" indent="0" algn="just" defTabSz="1021458"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1021458"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Content Placeholder 3">
            <a:extLst>
              <a:ext uri="{FF2B5EF4-FFF2-40B4-BE49-F238E27FC236}">
                <a16:creationId xmlns:a16="http://schemas.microsoft.com/office/drawing/2014/main" id="{91EA5607-9922-4D15-A727-785D5157CBDE}"/>
              </a:ext>
            </a:extLst>
          </p:cNvPr>
          <p:cNvSpPr txBox="1">
            <a:spLocks/>
          </p:cNvSpPr>
          <p:nvPr/>
        </p:nvSpPr>
        <p:spPr>
          <a:xfrm>
            <a:off x="471106" y="1414908"/>
            <a:ext cx="12801600" cy="6132598"/>
          </a:xfrm>
          <a:prstGeom prst="rect">
            <a:avLst/>
          </a:prstGeom>
        </p:spPr>
        <p:txBody>
          <a:bodyPr vert="horz" lIns="102131" tIns="51081" rIns="102131" bIns="51081" rtlCol="0">
            <a:noAutofit/>
          </a:bodyPr>
          <a:lstStyle>
            <a:lvl1pPr marL="255346" indent="-255346" algn="l" defTabSz="1021458" rtl="0" eaLnBrk="1" latinLnBrk="0" hangingPunct="1">
              <a:lnSpc>
                <a:spcPct val="90000"/>
              </a:lnSpc>
              <a:spcBef>
                <a:spcPts val="1128"/>
              </a:spcBef>
              <a:buFont typeface="Arial" panose="020B0604020202020204" pitchFamily="34" charset="0"/>
              <a:buChar char="•"/>
              <a:defRPr sz="3200" kern="1200">
                <a:solidFill>
                  <a:schemeClr val="tx1"/>
                </a:solidFill>
                <a:latin typeface="+mn-lt"/>
                <a:ea typeface="+mn-ea"/>
                <a:cs typeface="+mn-cs"/>
              </a:defRPr>
            </a:lvl1pPr>
            <a:lvl2pPr marL="766087" indent="-255346" algn="l" defTabSz="1021458" rtl="0" eaLnBrk="1" latinLnBrk="0" hangingPunct="1">
              <a:lnSpc>
                <a:spcPct val="90000"/>
              </a:lnSpc>
              <a:spcBef>
                <a:spcPts val="564"/>
              </a:spcBef>
              <a:buFont typeface="Arial" panose="020B0604020202020204" pitchFamily="34" charset="0"/>
              <a:buChar char="•"/>
              <a:defRPr sz="2700" kern="1200">
                <a:solidFill>
                  <a:schemeClr val="tx1"/>
                </a:solidFill>
                <a:latin typeface="+mn-lt"/>
                <a:ea typeface="+mn-ea"/>
                <a:cs typeface="+mn-cs"/>
              </a:defRPr>
            </a:lvl2pPr>
            <a:lvl3pPr marL="1276859" indent="-255346" algn="l" defTabSz="1021458" rtl="0" eaLnBrk="1" latinLnBrk="0" hangingPunct="1">
              <a:lnSpc>
                <a:spcPct val="90000"/>
              </a:lnSpc>
              <a:spcBef>
                <a:spcPts val="564"/>
              </a:spcBef>
              <a:buFont typeface="Arial" panose="020B0604020202020204" pitchFamily="34" charset="0"/>
              <a:buChar char="•"/>
              <a:defRPr sz="2300" kern="1200">
                <a:solidFill>
                  <a:schemeClr val="tx1"/>
                </a:solidFill>
                <a:latin typeface="+mn-lt"/>
                <a:ea typeface="+mn-ea"/>
                <a:cs typeface="+mn-cs"/>
              </a:defRPr>
            </a:lvl3pPr>
            <a:lvl4pPr marL="1787542" indent="-255346" algn="l" defTabSz="1021458" rtl="0" eaLnBrk="1" latinLnBrk="0" hangingPunct="1">
              <a:lnSpc>
                <a:spcPct val="90000"/>
              </a:lnSpc>
              <a:spcBef>
                <a:spcPts val="564"/>
              </a:spcBef>
              <a:buFont typeface="Arial" panose="020B0604020202020204" pitchFamily="34" charset="0"/>
              <a:buChar char="•"/>
              <a:defRPr sz="2000" kern="1200">
                <a:solidFill>
                  <a:schemeClr val="tx1"/>
                </a:solidFill>
                <a:latin typeface="+mn-lt"/>
                <a:ea typeface="+mn-ea"/>
                <a:cs typeface="+mn-cs"/>
              </a:defRPr>
            </a:lvl4pPr>
            <a:lvl5pPr marL="2298261" indent="-255346" algn="l" defTabSz="1021458" rtl="0" eaLnBrk="1" latinLnBrk="0" hangingPunct="1">
              <a:lnSpc>
                <a:spcPct val="90000"/>
              </a:lnSpc>
              <a:spcBef>
                <a:spcPts val="564"/>
              </a:spcBef>
              <a:buFont typeface="Arial" panose="020B0604020202020204" pitchFamily="34" charset="0"/>
              <a:buChar char="•"/>
              <a:defRPr sz="2000" kern="1200">
                <a:solidFill>
                  <a:schemeClr val="tx1"/>
                </a:solidFill>
                <a:latin typeface="+mn-lt"/>
                <a:ea typeface="+mn-ea"/>
                <a:cs typeface="+mn-cs"/>
              </a:defRPr>
            </a:lvl5pPr>
            <a:lvl6pPr marL="2808984" indent="-255346" algn="l" defTabSz="1021458" rtl="0" eaLnBrk="1" latinLnBrk="0" hangingPunct="1">
              <a:lnSpc>
                <a:spcPct val="90000"/>
              </a:lnSpc>
              <a:spcBef>
                <a:spcPts val="564"/>
              </a:spcBef>
              <a:buFont typeface="Arial" panose="020B0604020202020204" pitchFamily="34" charset="0"/>
              <a:buChar char="•"/>
              <a:defRPr sz="2000" kern="1200">
                <a:solidFill>
                  <a:schemeClr val="tx1"/>
                </a:solidFill>
                <a:latin typeface="+mn-lt"/>
                <a:ea typeface="+mn-ea"/>
                <a:cs typeface="+mn-cs"/>
              </a:defRPr>
            </a:lvl6pPr>
            <a:lvl7pPr marL="3319709" indent="-255346" algn="l" defTabSz="1021458" rtl="0" eaLnBrk="1" latinLnBrk="0" hangingPunct="1">
              <a:lnSpc>
                <a:spcPct val="90000"/>
              </a:lnSpc>
              <a:spcBef>
                <a:spcPts val="564"/>
              </a:spcBef>
              <a:buFont typeface="Arial" panose="020B0604020202020204" pitchFamily="34" charset="0"/>
              <a:buChar char="•"/>
              <a:defRPr sz="2000" kern="1200">
                <a:solidFill>
                  <a:schemeClr val="tx1"/>
                </a:solidFill>
                <a:latin typeface="+mn-lt"/>
                <a:ea typeface="+mn-ea"/>
                <a:cs typeface="+mn-cs"/>
              </a:defRPr>
            </a:lvl7pPr>
            <a:lvl8pPr marL="3830447" indent="-255346" algn="l" defTabSz="1021458" rtl="0" eaLnBrk="1" latinLnBrk="0" hangingPunct="1">
              <a:lnSpc>
                <a:spcPct val="90000"/>
              </a:lnSpc>
              <a:spcBef>
                <a:spcPts val="564"/>
              </a:spcBef>
              <a:buFont typeface="Arial" panose="020B0604020202020204" pitchFamily="34" charset="0"/>
              <a:buChar char="•"/>
              <a:defRPr sz="2000" kern="1200">
                <a:solidFill>
                  <a:schemeClr val="tx1"/>
                </a:solidFill>
                <a:latin typeface="+mn-lt"/>
                <a:ea typeface="+mn-ea"/>
                <a:cs typeface="+mn-cs"/>
              </a:defRPr>
            </a:lvl8pPr>
            <a:lvl9pPr marL="4341149" indent="-255346" algn="l" defTabSz="1021458" rtl="0" eaLnBrk="1" latinLnBrk="0" hangingPunct="1">
              <a:lnSpc>
                <a:spcPct val="90000"/>
              </a:lnSpc>
              <a:spcBef>
                <a:spcPts val="564"/>
              </a:spcBef>
              <a:buFont typeface="Arial" panose="020B0604020202020204" pitchFamily="34" charset="0"/>
              <a:buChar char="•"/>
              <a:defRPr sz="2000" kern="1200">
                <a:solidFill>
                  <a:schemeClr val="tx1"/>
                </a:solidFill>
                <a:latin typeface="+mn-lt"/>
                <a:ea typeface="+mn-ea"/>
                <a:cs typeface="+mn-cs"/>
              </a:defRPr>
            </a:lvl9pPr>
          </a:lstStyle>
          <a:p>
            <a:pPr marL="0" marR="0" indent="0" algn="just">
              <a:spcBef>
                <a:spcPts val="0"/>
              </a:spcBef>
              <a:spcAft>
                <a:spcPts val="0"/>
              </a:spcAft>
              <a:buNone/>
            </a:pPr>
            <a:r>
              <a:rPr lang="en-US" sz="2800" dirty="0">
                <a:latin typeface="Arial" panose="020B0604020202020204" pitchFamily="34" charset="0"/>
                <a:ea typeface="Times New Roman" panose="02020603050405020304" pitchFamily="18" charset="0"/>
                <a:cs typeface="Arial" panose="020B0604020202020204" pitchFamily="34" charset="0"/>
              </a:rPr>
              <a:t>It should be noted that outstanding payments incur a late fee of 1.5% per month.  Where applicable, staff is requesting approval to also write-off the late fees associated with the above-noted debts.  </a:t>
            </a:r>
          </a:p>
          <a:p>
            <a:pPr marL="0" marR="0" indent="0" algn="just">
              <a:spcBef>
                <a:spcPts val="0"/>
              </a:spcBef>
              <a:spcAft>
                <a:spcPts val="0"/>
              </a:spcAft>
              <a:buNone/>
            </a:pPr>
            <a:endParaRPr lang="en-US" sz="2800" dirty="0">
              <a:latin typeface="Arial" panose="020B0604020202020204" pitchFamily="34" charset="0"/>
              <a:ea typeface="Times New Roman" panose="02020603050405020304" pitchFamily="18" charset="0"/>
              <a:cs typeface="Arial" panose="020B0604020202020204" pitchFamily="34" charset="0"/>
            </a:endParaRPr>
          </a:p>
          <a:p>
            <a:pPr marL="0" marR="0" indent="0" algn="just">
              <a:spcBef>
                <a:spcPts val="0"/>
              </a:spcBef>
              <a:spcAft>
                <a:spcPts val="0"/>
              </a:spcAft>
              <a:buNone/>
            </a:pPr>
            <a:r>
              <a:rPr lang="en-US" sz="2800" dirty="0">
                <a:latin typeface="Arial" panose="020B0604020202020204" pitchFamily="34" charset="0"/>
                <a:ea typeface="Times New Roman" panose="02020603050405020304" pitchFamily="18" charset="0"/>
                <a:cs typeface="Arial" panose="020B0604020202020204" pitchFamily="34" charset="0"/>
              </a:rPr>
              <a:t>The Finance Department has made numerous attempts to collect on these items without success.</a:t>
            </a:r>
          </a:p>
          <a:p>
            <a:pPr marL="0" marR="0" indent="0" algn="just">
              <a:spcBef>
                <a:spcPts val="0"/>
              </a:spcBef>
              <a:spcAft>
                <a:spcPts val="0"/>
              </a:spcAft>
              <a:buNone/>
            </a:pPr>
            <a:endParaRPr lang="en-US" sz="2800" dirty="0">
              <a:latin typeface="Arial" panose="020B0604020202020204" pitchFamily="34" charset="0"/>
              <a:ea typeface="Times New Roman" panose="02020603050405020304" pitchFamily="18" charset="0"/>
              <a:cs typeface="Arial" panose="020B0604020202020204" pitchFamily="34" charset="0"/>
            </a:endParaRPr>
          </a:p>
          <a:p>
            <a:pPr marL="0" marR="0" indent="0" algn="just">
              <a:spcBef>
                <a:spcPts val="0"/>
              </a:spcBef>
              <a:spcAft>
                <a:spcPts val="0"/>
              </a:spcAft>
              <a:buNone/>
            </a:pPr>
            <a:r>
              <a:rPr lang="en-US" sz="2800" dirty="0">
                <a:latin typeface="Arial" panose="020B0604020202020204" pitchFamily="34" charset="0"/>
                <a:ea typeface="Times New Roman" panose="02020603050405020304" pitchFamily="18" charset="0"/>
                <a:cs typeface="Arial" panose="020B0604020202020204" pitchFamily="34" charset="0"/>
              </a:rPr>
              <a:t>In addition, staff is requesting that moving forward the Board of Directors delegate approval to staff to automatically write-off debt of $0.99 or less.</a:t>
            </a:r>
          </a:p>
          <a:p>
            <a:pPr marL="0" marR="0" indent="0" algn="just">
              <a:spcBef>
                <a:spcPts val="0"/>
              </a:spcBef>
              <a:spcAft>
                <a:spcPts val="0"/>
              </a:spcAft>
              <a:buNone/>
            </a:pPr>
            <a:endParaRPr lang="en-US" sz="2800" b="1" dirty="0">
              <a:latin typeface="Arial" panose="020B0604020202020204" pitchFamily="34" charset="0"/>
              <a:ea typeface="Times New Roman" panose="02020603050405020304" pitchFamily="18" charset="0"/>
              <a:cs typeface="Arial" panose="020B0604020202020204" pitchFamily="34" charset="0"/>
            </a:endParaRPr>
          </a:p>
          <a:p>
            <a:pPr marL="0" marR="0" indent="0" algn="just">
              <a:spcBef>
                <a:spcPts val="0"/>
              </a:spcBef>
              <a:spcAft>
                <a:spcPts val="0"/>
              </a:spcAft>
              <a:buNone/>
            </a:pPr>
            <a:r>
              <a:rPr lang="en-US" sz="2800" b="1" dirty="0">
                <a:latin typeface="Arial" panose="020B0604020202020204" pitchFamily="34" charset="0"/>
                <a:ea typeface="Times New Roman" panose="02020603050405020304" pitchFamily="18" charset="0"/>
                <a:cs typeface="Arial" panose="020B0604020202020204" pitchFamily="34" charset="0"/>
              </a:rPr>
              <a:t>RECOMMENDATION:</a:t>
            </a:r>
          </a:p>
          <a:p>
            <a:pPr marL="0" marR="0" indent="0" algn="just">
              <a:spcBef>
                <a:spcPts val="0"/>
              </a:spcBef>
              <a:spcAft>
                <a:spcPts val="0"/>
              </a:spcAft>
              <a:buNone/>
            </a:pPr>
            <a:r>
              <a:rPr lang="en-US" sz="2800" dirty="0">
                <a:latin typeface="Arial" panose="020B0604020202020204" pitchFamily="34" charset="0"/>
                <a:ea typeface="Times New Roman" panose="02020603050405020304" pitchFamily="18" charset="0"/>
                <a:cs typeface="Arial" panose="020B0604020202020204" pitchFamily="34" charset="0"/>
              </a:rPr>
              <a:t>Staff is recommending approval to write-off all past due amounts listed in this report, along with approval for staff to automatically write-off any debt of $0.99 or less in the future.</a:t>
            </a:r>
          </a:p>
        </p:txBody>
      </p:sp>
    </p:spTree>
    <p:extLst>
      <p:ext uri="{BB962C8B-B14F-4D97-AF65-F5344CB8AC3E}">
        <p14:creationId xmlns:p14="http://schemas.microsoft.com/office/powerpoint/2010/main" val="2432150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2">
            <a:extLst>
              <a:ext uri="{FF2B5EF4-FFF2-40B4-BE49-F238E27FC236}">
                <a16:creationId xmlns:a16="http://schemas.microsoft.com/office/drawing/2014/main" id="{10E090CC-1A06-4F3E-8970-6A1564C84D4E}"/>
              </a:ext>
            </a:extLst>
          </p:cNvPr>
          <p:cNvGrpSpPr>
            <a:grpSpLocks/>
          </p:cNvGrpSpPr>
          <p:nvPr/>
        </p:nvGrpSpPr>
        <p:grpSpPr bwMode="auto">
          <a:xfrm>
            <a:off x="27753" y="6991562"/>
            <a:ext cx="13660532" cy="780838"/>
            <a:chOff x="288" y="3648"/>
            <a:chExt cx="5186" cy="434"/>
          </a:xfrm>
        </p:grpSpPr>
        <p:sp>
          <p:nvSpPr>
            <p:cNvPr id="10" name="Line 4">
              <a:extLst>
                <a:ext uri="{FF2B5EF4-FFF2-40B4-BE49-F238E27FC236}">
                  <a16:creationId xmlns:a16="http://schemas.microsoft.com/office/drawing/2014/main" id="{8A7AB645-98A9-4202-83DC-69A157E1E823}"/>
                </a:ext>
              </a:extLst>
            </p:cNvPr>
            <p:cNvSpPr>
              <a:spLocks noChangeShapeType="1"/>
            </p:cNvSpPr>
            <p:nvPr/>
          </p:nvSpPr>
          <p:spPr bwMode="auto">
            <a:xfrm>
              <a:off x="672" y="4032"/>
              <a:ext cx="4802" cy="0"/>
            </a:xfrm>
            <a:prstGeom prst="line">
              <a:avLst/>
            </a:prstGeom>
            <a:noFill/>
            <a:ln w="38100">
              <a:solidFill>
                <a:srgbClr val="FF9900"/>
              </a:solidFill>
              <a:round/>
              <a:headEnd/>
              <a:tailEnd/>
            </a:ln>
          </p:spPr>
          <p:txBody>
            <a:bodyPr/>
            <a:lstStyle/>
            <a:p>
              <a:pPr marL="0" marR="0" lvl="0" indent="0" algn="l" defTabSz="1021458"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1" name="Picture 5" descr="OCFEC_orange full color">
              <a:extLst>
                <a:ext uri="{FF2B5EF4-FFF2-40B4-BE49-F238E27FC236}">
                  <a16:creationId xmlns:a16="http://schemas.microsoft.com/office/drawing/2014/main" id="{70D484B3-036A-4986-9966-DEEED3988DF2}"/>
                </a:ext>
              </a:extLst>
            </p:cNvPr>
            <p:cNvPicPr>
              <a:picLocks noChangeAspect="1" noChangeArrowheads="1"/>
            </p:cNvPicPr>
            <p:nvPr/>
          </p:nvPicPr>
          <p:blipFill>
            <a:blip r:embed="rId3" cstate="screen"/>
            <a:srcRect/>
            <a:stretch>
              <a:fillRect/>
            </a:stretch>
          </p:blipFill>
          <p:spPr bwMode="auto">
            <a:xfrm>
              <a:off x="288" y="3648"/>
              <a:ext cx="403" cy="434"/>
            </a:xfrm>
            <a:prstGeom prst="rect">
              <a:avLst/>
            </a:prstGeom>
            <a:noFill/>
            <a:ln w="9525">
              <a:noFill/>
              <a:miter lim="800000"/>
              <a:headEnd/>
              <a:tailEnd/>
            </a:ln>
          </p:spPr>
        </p:pic>
        <p:sp>
          <p:nvSpPr>
            <p:cNvPr id="12" name="Line 3">
              <a:extLst>
                <a:ext uri="{FF2B5EF4-FFF2-40B4-BE49-F238E27FC236}">
                  <a16:creationId xmlns:a16="http://schemas.microsoft.com/office/drawing/2014/main" id="{443ED90A-1EB6-4A37-A940-700947F5DF04}"/>
                </a:ext>
              </a:extLst>
            </p:cNvPr>
            <p:cNvSpPr>
              <a:spLocks noChangeShapeType="1"/>
            </p:cNvSpPr>
            <p:nvPr/>
          </p:nvSpPr>
          <p:spPr bwMode="auto">
            <a:xfrm>
              <a:off x="672" y="4007"/>
              <a:ext cx="4795" cy="0"/>
            </a:xfrm>
            <a:prstGeom prst="line">
              <a:avLst/>
            </a:prstGeom>
            <a:noFill/>
            <a:ln w="57150">
              <a:solidFill>
                <a:srgbClr val="008000"/>
              </a:solidFill>
              <a:round/>
              <a:headEnd/>
              <a:tailEnd/>
            </a:ln>
          </p:spPr>
          <p:txBody>
            <a:bodyPr/>
            <a:lstStyle/>
            <a:p>
              <a:pPr marL="0" marR="0" lvl="0" indent="0" algn="l" defTabSz="1021458"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9" name="Rectangle 7"/>
          <p:cNvSpPr>
            <a:spLocks noChangeArrowheads="1"/>
          </p:cNvSpPr>
          <p:nvPr/>
        </p:nvSpPr>
        <p:spPr bwMode="auto">
          <a:xfrm>
            <a:off x="27783" y="166"/>
            <a:ext cx="13688247" cy="1202311"/>
          </a:xfrm>
          <a:prstGeom prst="rect">
            <a:avLst/>
          </a:prstGeom>
          <a:noFill/>
          <a:ln w="9525">
            <a:noFill/>
            <a:miter lim="800000"/>
            <a:headEnd/>
            <a:tailEnd/>
          </a:ln>
        </p:spPr>
        <p:txBody>
          <a:bodyPr lIns="120983" tIns="60504" rIns="120983" bIns="60504"/>
          <a:lstStyle/>
          <a:p>
            <a:pPr marL="0" marR="0" lvl="1" indent="0" algn="ctr" defTabSz="1021458"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10C. Annual Consideration and Vote on the Number of Discounted Fair Admission Tickets and Parking Passes to Allocate to Centennial Farm Foundation Board Members</a:t>
            </a:r>
          </a:p>
        </p:txBody>
      </p:sp>
      <p:sp>
        <p:nvSpPr>
          <p:cNvPr id="14" name="Rectangle 13"/>
          <p:cNvSpPr/>
          <p:nvPr/>
        </p:nvSpPr>
        <p:spPr>
          <a:xfrm>
            <a:off x="562546" y="2745336"/>
            <a:ext cx="12710160" cy="3230783"/>
          </a:xfrm>
          <a:prstGeom prst="rect">
            <a:avLst/>
          </a:prstGeom>
        </p:spPr>
        <p:txBody>
          <a:bodyPr lIns="90556" tIns="45289" rIns="90556" bIns="45289">
            <a:spAutoFit/>
          </a:bodyPr>
          <a:lstStyle/>
          <a:p>
            <a:pPr marL="0" marR="0" lvl="0" indent="0" algn="just" defTabSz="1021458"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According to the MOU between the 32nd District Agricultural Association and the Centennial Farm Foundation, the “District, at its sole discretion, may provide to each active Foundation Board member one (1) complimentary pass to District’s annual county fair, which pass may include an F Lot parking hang tag. The type and quantity of additional complimentary passes will be assessed by the District on an annual basis.”</a:t>
            </a:r>
          </a:p>
          <a:p>
            <a:pPr marL="0" marR="0" lvl="0" indent="0" algn="just" defTabSz="1021458"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Content Placeholder 3">
            <a:extLst>
              <a:ext uri="{FF2B5EF4-FFF2-40B4-BE49-F238E27FC236}">
                <a16:creationId xmlns:a16="http://schemas.microsoft.com/office/drawing/2014/main" id="{91EA5607-9922-4D15-A727-785D5157CBDE}"/>
              </a:ext>
            </a:extLst>
          </p:cNvPr>
          <p:cNvSpPr txBox="1">
            <a:spLocks/>
          </p:cNvSpPr>
          <p:nvPr/>
        </p:nvSpPr>
        <p:spPr>
          <a:xfrm>
            <a:off x="471106" y="2225536"/>
            <a:ext cx="12801600" cy="5864776"/>
          </a:xfrm>
          <a:prstGeom prst="rect">
            <a:avLst/>
          </a:prstGeom>
        </p:spPr>
        <p:txBody>
          <a:bodyPr vert="horz" lIns="102131" tIns="51081" rIns="102131" bIns="51081" rtlCol="0">
            <a:noAutofit/>
          </a:bodyPr>
          <a:lstStyle>
            <a:lvl1pPr marL="255346" indent="-255346" algn="l" defTabSz="1021458" rtl="0" eaLnBrk="1" latinLnBrk="0" hangingPunct="1">
              <a:lnSpc>
                <a:spcPct val="90000"/>
              </a:lnSpc>
              <a:spcBef>
                <a:spcPts val="1128"/>
              </a:spcBef>
              <a:buFont typeface="Arial" panose="020B0604020202020204" pitchFamily="34" charset="0"/>
              <a:buChar char="•"/>
              <a:defRPr sz="3200" kern="1200">
                <a:solidFill>
                  <a:schemeClr val="tx1"/>
                </a:solidFill>
                <a:latin typeface="+mn-lt"/>
                <a:ea typeface="+mn-ea"/>
                <a:cs typeface="+mn-cs"/>
              </a:defRPr>
            </a:lvl1pPr>
            <a:lvl2pPr marL="766087" indent="-255346" algn="l" defTabSz="1021458" rtl="0" eaLnBrk="1" latinLnBrk="0" hangingPunct="1">
              <a:lnSpc>
                <a:spcPct val="90000"/>
              </a:lnSpc>
              <a:spcBef>
                <a:spcPts val="564"/>
              </a:spcBef>
              <a:buFont typeface="Arial" panose="020B0604020202020204" pitchFamily="34" charset="0"/>
              <a:buChar char="•"/>
              <a:defRPr sz="2700" kern="1200">
                <a:solidFill>
                  <a:schemeClr val="tx1"/>
                </a:solidFill>
                <a:latin typeface="+mn-lt"/>
                <a:ea typeface="+mn-ea"/>
                <a:cs typeface="+mn-cs"/>
              </a:defRPr>
            </a:lvl2pPr>
            <a:lvl3pPr marL="1276859" indent="-255346" algn="l" defTabSz="1021458" rtl="0" eaLnBrk="1" latinLnBrk="0" hangingPunct="1">
              <a:lnSpc>
                <a:spcPct val="90000"/>
              </a:lnSpc>
              <a:spcBef>
                <a:spcPts val="564"/>
              </a:spcBef>
              <a:buFont typeface="Arial" panose="020B0604020202020204" pitchFamily="34" charset="0"/>
              <a:buChar char="•"/>
              <a:defRPr sz="2300" kern="1200">
                <a:solidFill>
                  <a:schemeClr val="tx1"/>
                </a:solidFill>
                <a:latin typeface="+mn-lt"/>
                <a:ea typeface="+mn-ea"/>
                <a:cs typeface="+mn-cs"/>
              </a:defRPr>
            </a:lvl3pPr>
            <a:lvl4pPr marL="1787542" indent="-255346" algn="l" defTabSz="1021458" rtl="0" eaLnBrk="1" latinLnBrk="0" hangingPunct="1">
              <a:lnSpc>
                <a:spcPct val="90000"/>
              </a:lnSpc>
              <a:spcBef>
                <a:spcPts val="564"/>
              </a:spcBef>
              <a:buFont typeface="Arial" panose="020B0604020202020204" pitchFamily="34" charset="0"/>
              <a:buChar char="•"/>
              <a:defRPr sz="2000" kern="1200">
                <a:solidFill>
                  <a:schemeClr val="tx1"/>
                </a:solidFill>
                <a:latin typeface="+mn-lt"/>
                <a:ea typeface="+mn-ea"/>
                <a:cs typeface="+mn-cs"/>
              </a:defRPr>
            </a:lvl4pPr>
            <a:lvl5pPr marL="2298261" indent="-255346" algn="l" defTabSz="1021458" rtl="0" eaLnBrk="1" latinLnBrk="0" hangingPunct="1">
              <a:lnSpc>
                <a:spcPct val="90000"/>
              </a:lnSpc>
              <a:spcBef>
                <a:spcPts val="564"/>
              </a:spcBef>
              <a:buFont typeface="Arial" panose="020B0604020202020204" pitchFamily="34" charset="0"/>
              <a:buChar char="•"/>
              <a:defRPr sz="2000" kern="1200">
                <a:solidFill>
                  <a:schemeClr val="tx1"/>
                </a:solidFill>
                <a:latin typeface="+mn-lt"/>
                <a:ea typeface="+mn-ea"/>
                <a:cs typeface="+mn-cs"/>
              </a:defRPr>
            </a:lvl5pPr>
            <a:lvl6pPr marL="2808984" indent="-255346" algn="l" defTabSz="1021458" rtl="0" eaLnBrk="1" latinLnBrk="0" hangingPunct="1">
              <a:lnSpc>
                <a:spcPct val="90000"/>
              </a:lnSpc>
              <a:spcBef>
                <a:spcPts val="564"/>
              </a:spcBef>
              <a:buFont typeface="Arial" panose="020B0604020202020204" pitchFamily="34" charset="0"/>
              <a:buChar char="•"/>
              <a:defRPr sz="2000" kern="1200">
                <a:solidFill>
                  <a:schemeClr val="tx1"/>
                </a:solidFill>
                <a:latin typeface="+mn-lt"/>
                <a:ea typeface="+mn-ea"/>
                <a:cs typeface="+mn-cs"/>
              </a:defRPr>
            </a:lvl6pPr>
            <a:lvl7pPr marL="3319709" indent="-255346" algn="l" defTabSz="1021458" rtl="0" eaLnBrk="1" latinLnBrk="0" hangingPunct="1">
              <a:lnSpc>
                <a:spcPct val="90000"/>
              </a:lnSpc>
              <a:spcBef>
                <a:spcPts val="564"/>
              </a:spcBef>
              <a:buFont typeface="Arial" panose="020B0604020202020204" pitchFamily="34" charset="0"/>
              <a:buChar char="•"/>
              <a:defRPr sz="2000" kern="1200">
                <a:solidFill>
                  <a:schemeClr val="tx1"/>
                </a:solidFill>
                <a:latin typeface="+mn-lt"/>
                <a:ea typeface="+mn-ea"/>
                <a:cs typeface="+mn-cs"/>
              </a:defRPr>
            </a:lvl7pPr>
            <a:lvl8pPr marL="3830447" indent="-255346" algn="l" defTabSz="1021458" rtl="0" eaLnBrk="1" latinLnBrk="0" hangingPunct="1">
              <a:lnSpc>
                <a:spcPct val="90000"/>
              </a:lnSpc>
              <a:spcBef>
                <a:spcPts val="564"/>
              </a:spcBef>
              <a:buFont typeface="Arial" panose="020B0604020202020204" pitchFamily="34" charset="0"/>
              <a:buChar char="•"/>
              <a:defRPr sz="2000" kern="1200">
                <a:solidFill>
                  <a:schemeClr val="tx1"/>
                </a:solidFill>
                <a:latin typeface="+mn-lt"/>
                <a:ea typeface="+mn-ea"/>
                <a:cs typeface="+mn-cs"/>
              </a:defRPr>
            </a:lvl8pPr>
            <a:lvl9pPr marL="4341149" indent="-255346" algn="l" defTabSz="1021458" rtl="0" eaLnBrk="1" latinLnBrk="0" hangingPunct="1">
              <a:lnSpc>
                <a:spcPct val="90000"/>
              </a:lnSpc>
              <a:spcBef>
                <a:spcPts val="564"/>
              </a:spcBef>
              <a:buFont typeface="Arial" panose="020B0604020202020204" pitchFamily="34" charset="0"/>
              <a:buChar char="•"/>
              <a:defRPr sz="2000" kern="1200">
                <a:solidFill>
                  <a:schemeClr val="tx1"/>
                </a:solidFill>
                <a:latin typeface="+mn-lt"/>
                <a:ea typeface="+mn-ea"/>
                <a:cs typeface="+mn-cs"/>
              </a:defRPr>
            </a:lvl9pPr>
          </a:lstStyle>
          <a:p>
            <a:pPr marL="0" marR="0" lvl="0" indent="0" algn="just" defTabSz="1021458"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5985011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7"/>
          <p:cNvSpPr>
            <a:spLocks noChangeArrowheads="1"/>
          </p:cNvSpPr>
          <p:nvPr/>
        </p:nvSpPr>
        <p:spPr bwMode="auto">
          <a:xfrm>
            <a:off x="457200" y="518160"/>
            <a:ext cx="12915900" cy="6217920"/>
          </a:xfrm>
          <a:prstGeom prst="rect">
            <a:avLst/>
          </a:prstGeom>
          <a:noFill/>
          <a:ln w="9525">
            <a:noFill/>
            <a:miter lim="800000"/>
            <a:headEnd/>
            <a:tailEnd/>
          </a:ln>
        </p:spPr>
        <p:txBody>
          <a:bodyPr lIns="120983" tIns="60504" rIns="120983" bIns="60504" anchor="ctr"/>
          <a:lstStyle/>
          <a:p>
            <a:pPr marL="0" marR="0" lvl="0" indent="0" algn="ctr" defTabSz="1021458" rtl="0" eaLnBrk="1" fontAlgn="auto" latinLnBrk="0" hangingPunct="1">
              <a:lnSpc>
                <a:spcPct val="100000"/>
              </a:lnSpc>
              <a:spcBef>
                <a:spcPts val="0"/>
              </a:spcBef>
              <a:spcAft>
                <a:spcPts val="0"/>
              </a:spcAft>
              <a:buClrTx/>
              <a:buSzTx/>
              <a:buFontTx/>
              <a:buNone/>
              <a:tabLst/>
              <a:defRPr/>
            </a:pPr>
            <a:r>
              <a:rPr kumimoji="0" lang="en-US" sz="5900" b="0" i="0" u="none" strike="noStrike" kern="1200" cap="none" spc="0" normalizeH="0" baseline="0" noProof="0" dirty="0">
                <a:ln>
                  <a:noFill/>
                </a:ln>
                <a:solidFill>
                  <a:prstClr val="black"/>
                </a:solidFill>
                <a:effectLst/>
                <a:uLnTx/>
                <a:uFillTx/>
                <a:latin typeface="Calibri" panose="020F0502020204030204"/>
                <a:ea typeface="+mn-ea"/>
                <a:cs typeface="+mn-cs"/>
              </a:rPr>
              <a:t>The Mission of OCFEC is…</a:t>
            </a:r>
            <a:br>
              <a:rPr kumimoji="0" lang="en-US" sz="59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3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 </a:t>
            </a:r>
            <a:br>
              <a:rPr kumimoji="0" lang="en-US" sz="59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br>
            <a:r>
              <a:rPr kumimoji="0" lang="en-US" sz="59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Enhancing equitable community access to agriculture, entertainment, cultural and educational experiences</a:t>
            </a:r>
            <a:br>
              <a:rPr kumimoji="0" lang="en-US" sz="5900" b="0" i="0" u="none" strike="noStrike" kern="1200" cap="none" spc="0" normalizeH="0" baseline="0" noProof="0" dirty="0">
                <a:ln>
                  <a:noFill/>
                </a:ln>
                <a:solidFill>
                  <a:prstClr val="black"/>
                </a:solidFill>
                <a:effectLst/>
                <a:uLnTx/>
                <a:uFillTx/>
                <a:latin typeface="Calibri" panose="020F0502020204030204"/>
                <a:ea typeface="+mn-ea"/>
                <a:cs typeface="+mn-cs"/>
              </a:rPr>
            </a:br>
            <a:br>
              <a:rPr kumimoji="0" lang="en-US" sz="59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4900" b="0" i="0" u="none" strike="noStrike" kern="1200" cap="none" spc="0" normalizeH="0" baseline="0" noProof="0" dirty="0">
                <a:ln>
                  <a:noFill/>
                </a:ln>
                <a:solidFill>
                  <a:srgbClr val="009900"/>
                </a:solidFill>
                <a:effectLst/>
                <a:uLnTx/>
                <a:uFillTx/>
                <a:latin typeface="Calibri" panose="020F0502020204030204"/>
                <a:ea typeface="+mn-ea"/>
                <a:cs typeface="+mn-cs"/>
              </a:rPr>
              <a:t>	</a:t>
            </a:r>
            <a:br>
              <a:rPr kumimoji="0" lang="en-US" sz="4900" b="0" i="0" u="none" strike="noStrike" kern="1200" cap="none" spc="0" normalizeH="0" baseline="0" noProof="0" dirty="0">
                <a:ln>
                  <a:noFill/>
                </a:ln>
                <a:solidFill>
                  <a:srgbClr val="009900"/>
                </a:solidFill>
                <a:effectLst/>
                <a:uLnTx/>
                <a:uFillTx/>
                <a:latin typeface="Calibri" panose="020F0502020204030204"/>
                <a:ea typeface="+mn-ea"/>
                <a:cs typeface="+mn-cs"/>
              </a:rPr>
            </a:br>
            <a:endParaRPr kumimoji="0" lang="en-US" sz="4900" b="0" i="0" u="none" strike="noStrike" kern="1200" cap="none" spc="0" normalizeH="0" baseline="0" noProof="0" dirty="0">
              <a:ln>
                <a:noFill/>
              </a:ln>
              <a:solidFill>
                <a:srgbClr val="009900"/>
              </a:solidFill>
              <a:effectLst/>
              <a:uLnTx/>
              <a:uFillTx/>
              <a:latin typeface="Calibri" panose="020F0502020204030204"/>
              <a:ea typeface="+mn-ea"/>
              <a:cs typeface="+mn-cs"/>
            </a:endParaRPr>
          </a:p>
        </p:txBody>
      </p:sp>
      <p:grpSp>
        <p:nvGrpSpPr>
          <p:cNvPr id="7" name="Group 2"/>
          <p:cNvGrpSpPr>
            <a:grpSpLocks/>
          </p:cNvGrpSpPr>
          <p:nvPr/>
        </p:nvGrpSpPr>
        <p:grpSpPr bwMode="auto">
          <a:xfrm>
            <a:off x="27753" y="6991562"/>
            <a:ext cx="13660532" cy="780838"/>
            <a:chOff x="288" y="3648"/>
            <a:chExt cx="5186" cy="434"/>
          </a:xfrm>
        </p:grpSpPr>
        <p:sp>
          <p:nvSpPr>
            <p:cNvPr id="8" name="Line 4"/>
            <p:cNvSpPr>
              <a:spLocks noChangeShapeType="1"/>
            </p:cNvSpPr>
            <p:nvPr/>
          </p:nvSpPr>
          <p:spPr bwMode="auto">
            <a:xfrm>
              <a:off x="672" y="4032"/>
              <a:ext cx="4802" cy="0"/>
            </a:xfrm>
            <a:prstGeom prst="line">
              <a:avLst/>
            </a:prstGeom>
            <a:noFill/>
            <a:ln w="38100">
              <a:solidFill>
                <a:srgbClr val="FF9900"/>
              </a:solidFill>
              <a:round/>
              <a:headEnd/>
              <a:tailEnd/>
            </a:ln>
          </p:spPr>
          <p:txBody>
            <a:bodyPr/>
            <a:lstStyle/>
            <a:p>
              <a:pPr marL="0" marR="0" lvl="0" indent="0" algn="l" defTabSz="1021458"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Picture 5" descr="OCFEC_orange full color"/>
            <p:cNvPicPr>
              <a:picLocks noChangeAspect="1" noChangeArrowheads="1"/>
            </p:cNvPicPr>
            <p:nvPr/>
          </p:nvPicPr>
          <p:blipFill>
            <a:blip r:embed="rId3" cstate="screen"/>
            <a:srcRect/>
            <a:stretch>
              <a:fillRect/>
            </a:stretch>
          </p:blipFill>
          <p:spPr bwMode="auto">
            <a:xfrm>
              <a:off x="288" y="3648"/>
              <a:ext cx="403" cy="434"/>
            </a:xfrm>
            <a:prstGeom prst="rect">
              <a:avLst/>
            </a:prstGeom>
            <a:noFill/>
            <a:ln w="9525">
              <a:noFill/>
              <a:miter lim="800000"/>
              <a:headEnd/>
              <a:tailEnd/>
            </a:ln>
          </p:spPr>
        </p:pic>
        <p:sp>
          <p:nvSpPr>
            <p:cNvPr id="10" name="Line 3"/>
            <p:cNvSpPr>
              <a:spLocks noChangeShapeType="1"/>
            </p:cNvSpPr>
            <p:nvPr/>
          </p:nvSpPr>
          <p:spPr bwMode="auto">
            <a:xfrm>
              <a:off x="672" y="4007"/>
              <a:ext cx="4795" cy="0"/>
            </a:xfrm>
            <a:prstGeom prst="line">
              <a:avLst/>
            </a:prstGeom>
            <a:noFill/>
            <a:ln w="57150">
              <a:solidFill>
                <a:srgbClr val="008000"/>
              </a:solidFill>
              <a:round/>
              <a:headEnd/>
              <a:tailEnd/>
            </a:ln>
          </p:spPr>
          <p:txBody>
            <a:bodyPr/>
            <a:lstStyle/>
            <a:p>
              <a:pPr marL="0" marR="0" lvl="0" indent="0" algn="l" defTabSz="1021458"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2306503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2">
            <a:extLst>
              <a:ext uri="{FF2B5EF4-FFF2-40B4-BE49-F238E27FC236}">
                <a16:creationId xmlns:a16="http://schemas.microsoft.com/office/drawing/2014/main" id="{10E090CC-1A06-4F3E-8970-6A1564C84D4E}"/>
              </a:ext>
            </a:extLst>
          </p:cNvPr>
          <p:cNvGrpSpPr>
            <a:grpSpLocks/>
          </p:cNvGrpSpPr>
          <p:nvPr/>
        </p:nvGrpSpPr>
        <p:grpSpPr bwMode="auto">
          <a:xfrm>
            <a:off x="27753" y="6991562"/>
            <a:ext cx="13660532" cy="780838"/>
            <a:chOff x="288" y="3648"/>
            <a:chExt cx="5186" cy="434"/>
          </a:xfrm>
        </p:grpSpPr>
        <p:sp>
          <p:nvSpPr>
            <p:cNvPr id="10" name="Line 4">
              <a:extLst>
                <a:ext uri="{FF2B5EF4-FFF2-40B4-BE49-F238E27FC236}">
                  <a16:creationId xmlns:a16="http://schemas.microsoft.com/office/drawing/2014/main" id="{8A7AB645-98A9-4202-83DC-69A157E1E823}"/>
                </a:ext>
              </a:extLst>
            </p:cNvPr>
            <p:cNvSpPr>
              <a:spLocks noChangeShapeType="1"/>
            </p:cNvSpPr>
            <p:nvPr/>
          </p:nvSpPr>
          <p:spPr bwMode="auto">
            <a:xfrm>
              <a:off x="672" y="4032"/>
              <a:ext cx="4802" cy="0"/>
            </a:xfrm>
            <a:prstGeom prst="line">
              <a:avLst/>
            </a:prstGeom>
            <a:noFill/>
            <a:ln w="38100">
              <a:solidFill>
                <a:srgbClr val="FF9900"/>
              </a:solidFill>
              <a:round/>
              <a:headEnd/>
              <a:tailEnd/>
            </a:ln>
          </p:spPr>
          <p:txBody>
            <a:bodyPr/>
            <a:lstStyle/>
            <a:p>
              <a:pPr marL="0" marR="0" lvl="0" indent="0" algn="l" defTabSz="1021458"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1" name="Picture 5" descr="OCFEC_orange full color">
              <a:extLst>
                <a:ext uri="{FF2B5EF4-FFF2-40B4-BE49-F238E27FC236}">
                  <a16:creationId xmlns:a16="http://schemas.microsoft.com/office/drawing/2014/main" id="{70D484B3-036A-4986-9966-DEEED3988DF2}"/>
                </a:ext>
              </a:extLst>
            </p:cNvPr>
            <p:cNvPicPr>
              <a:picLocks noChangeAspect="1" noChangeArrowheads="1"/>
            </p:cNvPicPr>
            <p:nvPr/>
          </p:nvPicPr>
          <p:blipFill>
            <a:blip r:embed="rId3" cstate="screen"/>
            <a:srcRect/>
            <a:stretch>
              <a:fillRect/>
            </a:stretch>
          </p:blipFill>
          <p:spPr bwMode="auto">
            <a:xfrm>
              <a:off x="288" y="3648"/>
              <a:ext cx="403" cy="434"/>
            </a:xfrm>
            <a:prstGeom prst="rect">
              <a:avLst/>
            </a:prstGeom>
            <a:noFill/>
            <a:ln w="9525">
              <a:noFill/>
              <a:miter lim="800000"/>
              <a:headEnd/>
              <a:tailEnd/>
            </a:ln>
          </p:spPr>
        </p:pic>
        <p:sp>
          <p:nvSpPr>
            <p:cNvPr id="12" name="Line 3">
              <a:extLst>
                <a:ext uri="{FF2B5EF4-FFF2-40B4-BE49-F238E27FC236}">
                  <a16:creationId xmlns:a16="http://schemas.microsoft.com/office/drawing/2014/main" id="{443ED90A-1EB6-4A37-A940-700947F5DF04}"/>
                </a:ext>
              </a:extLst>
            </p:cNvPr>
            <p:cNvSpPr>
              <a:spLocks noChangeShapeType="1"/>
            </p:cNvSpPr>
            <p:nvPr/>
          </p:nvSpPr>
          <p:spPr bwMode="auto">
            <a:xfrm>
              <a:off x="672" y="4007"/>
              <a:ext cx="4795" cy="0"/>
            </a:xfrm>
            <a:prstGeom prst="line">
              <a:avLst/>
            </a:prstGeom>
            <a:noFill/>
            <a:ln w="57150">
              <a:solidFill>
                <a:srgbClr val="008000"/>
              </a:solidFill>
              <a:round/>
              <a:headEnd/>
              <a:tailEnd/>
            </a:ln>
          </p:spPr>
          <p:txBody>
            <a:bodyPr/>
            <a:lstStyle/>
            <a:p>
              <a:pPr marL="0" marR="0" lvl="0" indent="0" algn="l" defTabSz="1021458"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9" name="Rectangle 7"/>
          <p:cNvSpPr>
            <a:spLocks noChangeArrowheads="1"/>
          </p:cNvSpPr>
          <p:nvPr/>
        </p:nvSpPr>
        <p:spPr bwMode="auto">
          <a:xfrm>
            <a:off x="27783" y="166"/>
            <a:ext cx="13688247" cy="1202311"/>
          </a:xfrm>
          <a:prstGeom prst="rect">
            <a:avLst/>
          </a:prstGeom>
          <a:noFill/>
          <a:ln w="9525">
            <a:noFill/>
            <a:miter lim="800000"/>
            <a:headEnd/>
            <a:tailEnd/>
          </a:ln>
        </p:spPr>
        <p:txBody>
          <a:bodyPr lIns="120983" tIns="60504" rIns="120983" bIns="60504"/>
          <a:lstStyle/>
          <a:p>
            <a:pPr marL="0" marR="0" lvl="1" indent="0" algn="ctr" defTabSz="1021458"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10C. Annual Consideration and Vote on the Number of Discounted Fair Admission Tickets and Parking Passes to Allocate to Centennial Farm Foundation Board Members</a:t>
            </a:r>
          </a:p>
        </p:txBody>
      </p:sp>
      <p:sp>
        <p:nvSpPr>
          <p:cNvPr id="14" name="Rectangle 13"/>
          <p:cNvSpPr/>
          <p:nvPr/>
        </p:nvSpPr>
        <p:spPr>
          <a:xfrm>
            <a:off x="562546" y="2131383"/>
            <a:ext cx="12710160" cy="5077443"/>
          </a:xfrm>
          <a:prstGeom prst="rect">
            <a:avLst/>
          </a:prstGeom>
        </p:spPr>
        <p:txBody>
          <a:bodyPr lIns="90556" tIns="45289" rIns="90556" bIns="45289">
            <a:spAutoFit/>
          </a:bodyPr>
          <a:lstStyle/>
          <a:p>
            <a:pPr marL="0" marR="0" lvl="0" indent="0" algn="just" defTabSz="1021458"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dirty="0">
                <a:ln>
                  <a:noFill/>
                </a:ln>
                <a:solidFill>
                  <a:prstClr val="black"/>
                </a:solidFill>
                <a:effectLst/>
                <a:uLnTx/>
                <a:uFillTx/>
                <a:latin typeface="Calibri" panose="020F0502020204030204"/>
                <a:ea typeface="+mn-ea"/>
                <a:cs typeface="+mn-cs"/>
              </a:rPr>
              <a:t>In 2024, the Board of Directors voted to provide one F-Lot parking pass and one complimentary pass for each day of the 2024 OC Fair to each active Centennial Farm Foundation Board member. In addition, the Board approved the ability for each active Centennial Farm Foundation Board member to purchase up to ten (10) general admission fair passes at a cost of $2 each. </a:t>
            </a:r>
          </a:p>
          <a:p>
            <a:pPr marL="0" marR="0" lvl="0" indent="0" algn="just" defTabSz="1021458" rtl="0" eaLnBrk="1" fontAlgn="auto" latinLnBrk="0" hangingPunct="1">
              <a:lnSpc>
                <a:spcPct val="100000"/>
              </a:lnSpc>
              <a:spcBef>
                <a:spcPts val="0"/>
              </a:spcBef>
              <a:spcAft>
                <a:spcPts val="0"/>
              </a:spcAft>
              <a:buClrTx/>
              <a:buSzTx/>
              <a:buFontTx/>
              <a:buNone/>
              <a:tabLst/>
              <a:defRPr/>
            </a:pPr>
            <a:endParaRPr lang="en-US" sz="2400" b="1" dirty="0">
              <a:solidFill>
                <a:prstClr val="black"/>
              </a:solidFill>
              <a:latin typeface="Calibri" panose="020F0502020204030204"/>
            </a:endParaRPr>
          </a:p>
          <a:p>
            <a:pPr marL="0" marR="0" lvl="0" indent="0" algn="just" defTabSz="1021458"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RECOMMENDATION:</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1021458"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Staff recommends approval of the same ticket allotment for each active Centennial Farm Foundation Board member as in 2024. </a:t>
            </a:r>
          </a:p>
        </p:txBody>
      </p:sp>
      <p:sp>
        <p:nvSpPr>
          <p:cNvPr id="15" name="Content Placeholder 3">
            <a:extLst>
              <a:ext uri="{FF2B5EF4-FFF2-40B4-BE49-F238E27FC236}">
                <a16:creationId xmlns:a16="http://schemas.microsoft.com/office/drawing/2014/main" id="{91EA5607-9922-4D15-A727-785D5157CBDE}"/>
              </a:ext>
            </a:extLst>
          </p:cNvPr>
          <p:cNvSpPr txBox="1">
            <a:spLocks/>
          </p:cNvSpPr>
          <p:nvPr/>
        </p:nvSpPr>
        <p:spPr>
          <a:xfrm>
            <a:off x="471106" y="2225536"/>
            <a:ext cx="12801600" cy="5864776"/>
          </a:xfrm>
          <a:prstGeom prst="rect">
            <a:avLst/>
          </a:prstGeom>
        </p:spPr>
        <p:txBody>
          <a:bodyPr vert="horz" lIns="102131" tIns="51081" rIns="102131" bIns="51081" rtlCol="0">
            <a:noAutofit/>
          </a:bodyPr>
          <a:lstStyle>
            <a:lvl1pPr marL="255346" indent="-255346" algn="l" defTabSz="1021458" rtl="0" eaLnBrk="1" latinLnBrk="0" hangingPunct="1">
              <a:lnSpc>
                <a:spcPct val="90000"/>
              </a:lnSpc>
              <a:spcBef>
                <a:spcPts val="1128"/>
              </a:spcBef>
              <a:buFont typeface="Arial" panose="020B0604020202020204" pitchFamily="34" charset="0"/>
              <a:buChar char="•"/>
              <a:defRPr sz="3200" kern="1200">
                <a:solidFill>
                  <a:schemeClr val="tx1"/>
                </a:solidFill>
                <a:latin typeface="+mn-lt"/>
                <a:ea typeface="+mn-ea"/>
                <a:cs typeface="+mn-cs"/>
              </a:defRPr>
            </a:lvl1pPr>
            <a:lvl2pPr marL="766087" indent="-255346" algn="l" defTabSz="1021458" rtl="0" eaLnBrk="1" latinLnBrk="0" hangingPunct="1">
              <a:lnSpc>
                <a:spcPct val="90000"/>
              </a:lnSpc>
              <a:spcBef>
                <a:spcPts val="564"/>
              </a:spcBef>
              <a:buFont typeface="Arial" panose="020B0604020202020204" pitchFamily="34" charset="0"/>
              <a:buChar char="•"/>
              <a:defRPr sz="2700" kern="1200">
                <a:solidFill>
                  <a:schemeClr val="tx1"/>
                </a:solidFill>
                <a:latin typeface="+mn-lt"/>
                <a:ea typeface="+mn-ea"/>
                <a:cs typeface="+mn-cs"/>
              </a:defRPr>
            </a:lvl2pPr>
            <a:lvl3pPr marL="1276859" indent="-255346" algn="l" defTabSz="1021458" rtl="0" eaLnBrk="1" latinLnBrk="0" hangingPunct="1">
              <a:lnSpc>
                <a:spcPct val="90000"/>
              </a:lnSpc>
              <a:spcBef>
                <a:spcPts val="564"/>
              </a:spcBef>
              <a:buFont typeface="Arial" panose="020B0604020202020204" pitchFamily="34" charset="0"/>
              <a:buChar char="•"/>
              <a:defRPr sz="2300" kern="1200">
                <a:solidFill>
                  <a:schemeClr val="tx1"/>
                </a:solidFill>
                <a:latin typeface="+mn-lt"/>
                <a:ea typeface="+mn-ea"/>
                <a:cs typeface="+mn-cs"/>
              </a:defRPr>
            </a:lvl3pPr>
            <a:lvl4pPr marL="1787542" indent="-255346" algn="l" defTabSz="1021458" rtl="0" eaLnBrk="1" latinLnBrk="0" hangingPunct="1">
              <a:lnSpc>
                <a:spcPct val="90000"/>
              </a:lnSpc>
              <a:spcBef>
                <a:spcPts val="564"/>
              </a:spcBef>
              <a:buFont typeface="Arial" panose="020B0604020202020204" pitchFamily="34" charset="0"/>
              <a:buChar char="•"/>
              <a:defRPr sz="2000" kern="1200">
                <a:solidFill>
                  <a:schemeClr val="tx1"/>
                </a:solidFill>
                <a:latin typeface="+mn-lt"/>
                <a:ea typeface="+mn-ea"/>
                <a:cs typeface="+mn-cs"/>
              </a:defRPr>
            </a:lvl4pPr>
            <a:lvl5pPr marL="2298261" indent="-255346" algn="l" defTabSz="1021458" rtl="0" eaLnBrk="1" latinLnBrk="0" hangingPunct="1">
              <a:lnSpc>
                <a:spcPct val="90000"/>
              </a:lnSpc>
              <a:spcBef>
                <a:spcPts val="564"/>
              </a:spcBef>
              <a:buFont typeface="Arial" panose="020B0604020202020204" pitchFamily="34" charset="0"/>
              <a:buChar char="•"/>
              <a:defRPr sz="2000" kern="1200">
                <a:solidFill>
                  <a:schemeClr val="tx1"/>
                </a:solidFill>
                <a:latin typeface="+mn-lt"/>
                <a:ea typeface="+mn-ea"/>
                <a:cs typeface="+mn-cs"/>
              </a:defRPr>
            </a:lvl5pPr>
            <a:lvl6pPr marL="2808984" indent="-255346" algn="l" defTabSz="1021458" rtl="0" eaLnBrk="1" latinLnBrk="0" hangingPunct="1">
              <a:lnSpc>
                <a:spcPct val="90000"/>
              </a:lnSpc>
              <a:spcBef>
                <a:spcPts val="564"/>
              </a:spcBef>
              <a:buFont typeface="Arial" panose="020B0604020202020204" pitchFamily="34" charset="0"/>
              <a:buChar char="•"/>
              <a:defRPr sz="2000" kern="1200">
                <a:solidFill>
                  <a:schemeClr val="tx1"/>
                </a:solidFill>
                <a:latin typeface="+mn-lt"/>
                <a:ea typeface="+mn-ea"/>
                <a:cs typeface="+mn-cs"/>
              </a:defRPr>
            </a:lvl6pPr>
            <a:lvl7pPr marL="3319709" indent="-255346" algn="l" defTabSz="1021458" rtl="0" eaLnBrk="1" latinLnBrk="0" hangingPunct="1">
              <a:lnSpc>
                <a:spcPct val="90000"/>
              </a:lnSpc>
              <a:spcBef>
                <a:spcPts val="564"/>
              </a:spcBef>
              <a:buFont typeface="Arial" panose="020B0604020202020204" pitchFamily="34" charset="0"/>
              <a:buChar char="•"/>
              <a:defRPr sz="2000" kern="1200">
                <a:solidFill>
                  <a:schemeClr val="tx1"/>
                </a:solidFill>
                <a:latin typeface="+mn-lt"/>
                <a:ea typeface="+mn-ea"/>
                <a:cs typeface="+mn-cs"/>
              </a:defRPr>
            </a:lvl7pPr>
            <a:lvl8pPr marL="3830447" indent="-255346" algn="l" defTabSz="1021458" rtl="0" eaLnBrk="1" latinLnBrk="0" hangingPunct="1">
              <a:lnSpc>
                <a:spcPct val="90000"/>
              </a:lnSpc>
              <a:spcBef>
                <a:spcPts val="564"/>
              </a:spcBef>
              <a:buFont typeface="Arial" panose="020B0604020202020204" pitchFamily="34" charset="0"/>
              <a:buChar char="•"/>
              <a:defRPr sz="2000" kern="1200">
                <a:solidFill>
                  <a:schemeClr val="tx1"/>
                </a:solidFill>
                <a:latin typeface="+mn-lt"/>
                <a:ea typeface="+mn-ea"/>
                <a:cs typeface="+mn-cs"/>
              </a:defRPr>
            </a:lvl8pPr>
            <a:lvl9pPr marL="4341149" indent="-255346" algn="l" defTabSz="1021458" rtl="0" eaLnBrk="1" latinLnBrk="0" hangingPunct="1">
              <a:lnSpc>
                <a:spcPct val="90000"/>
              </a:lnSpc>
              <a:spcBef>
                <a:spcPts val="564"/>
              </a:spcBef>
              <a:buFont typeface="Arial" panose="020B0604020202020204" pitchFamily="34" charset="0"/>
              <a:buChar char="•"/>
              <a:defRPr sz="2000" kern="1200">
                <a:solidFill>
                  <a:schemeClr val="tx1"/>
                </a:solidFill>
                <a:latin typeface="+mn-lt"/>
                <a:ea typeface="+mn-ea"/>
                <a:cs typeface="+mn-cs"/>
              </a:defRPr>
            </a:lvl9pPr>
          </a:lstStyle>
          <a:p>
            <a:pPr marL="0" marR="0" lvl="0" indent="0" algn="just" defTabSz="1021458"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3421484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2">
            <a:extLst>
              <a:ext uri="{FF2B5EF4-FFF2-40B4-BE49-F238E27FC236}">
                <a16:creationId xmlns:a16="http://schemas.microsoft.com/office/drawing/2014/main" id="{10E090CC-1A06-4F3E-8970-6A1564C84D4E}"/>
              </a:ext>
            </a:extLst>
          </p:cNvPr>
          <p:cNvGrpSpPr>
            <a:grpSpLocks/>
          </p:cNvGrpSpPr>
          <p:nvPr/>
        </p:nvGrpSpPr>
        <p:grpSpPr bwMode="auto">
          <a:xfrm>
            <a:off x="27753" y="6991562"/>
            <a:ext cx="13660532" cy="780838"/>
            <a:chOff x="288" y="3648"/>
            <a:chExt cx="5186" cy="434"/>
          </a:xfrm>
        </p:grpSpPr>
        <p:sp>
          <p:nvSpPr>
            <p:cNvPr id="10" name="Line 4">
              <a:extLst>
                <a:ext uri="{FF2B5EF4-FFF2-40B4-BE49-F238E27FC236}">
                  <a16:creationId xmlns:a16="http://schemas.microsoft.com/office/drawing/2014/main" id="{8A7AB645-98A9-4202-83DC-69A157E1E823}"/>
                </a:ext>
              </a:extLst>
            </p:cNvPr>
            <p:cNvSpPr>
              <a:spLocks noChangeShapeType="1"/>
            </p:cNvSpPr>
            <p:nvPr/>
          </p:nvSpPr>
          <p:spPr bwMode="auto">
            <a:xfrm>
              <a:off x="672" y="4032"/>
              <a:ext cx="4802" cy="0"/>
            </a:xfrm>
            <a:prstGeom prst="line">
              <a:avLst/>
            </a:prstGeom>
            <a:noFill/>
            <a:ln w="38100">
              <a:solidFill>
                <a:srgbClr val="FF9900"/>
              </a:solidFill>
              <a:round/>
              <a:headEnd/>
              <a:tailEnd/>
            </a:ln>
          </p:spPr>
          <p:txBody>
            <a:bodyPr/>
            <a:lstStyle/>
            <a:p>
              <a:pPr marL="0" marR="0" lvl="0" indent="0" algn="l" defTabSz="1021458"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1" name="Picture 5" descr="OCFEC_orange full color">
              <a:extLst>
                <a:ext uri="{FF2B5EF4-FFF2-40B4-BE49-F238E27FC236}">
                  <a16:creationId xmlns:a16="http://schemas.microsoft.com/office/drawing/2014/main" id="{70D484B3-036A-4986-9966-DEEED3988DF2}"/>
                </a:ext>
              </a:extLst>
            </p:cNvPr>
            <p:cNvPicPr>
              <a:picLocks noChangeAspect="1" noChangeArrowheads="1"/>
            </p:cNvPicPr>
            <p:nvPr/>
          </p:nvPicPr>
          <p:blipFill>
            <a:blip r:embed="rId3" cstate="screen"/>
            <a:srcRect/>
            <a:stretch>
              <a:fillRect/>
            </a:stretch>
          </p:blipFill>
          <p:spPr bwMode="auto">
            <a:xfrm>
              <a:off x="288" y="3648"/>
              <a:ext cx="403" cy="434"/>
            </a:xfrm>
            <a:prstGeom prst="rect">
              <a:avLst/>
            </a:prstGeom>
            <a:noFill/>
            <a:ln w="9525">
              <a:noFill/>
              <a:miter lim="800000"/>
              <a:headEnd/>
              <a:tailEnd/>
            </a:ln>
          </p:spPr>
        </p:pic>
        <p:sp>
          <p:nvSpPr>
            <p:cNvPr id="12" name="Line 3">
              <a:extLst>
                <a:ext uri="{FF2B5EF4-FFF2-40B4-BE49-F238E27FC236}">
                  <a16:creationId xmlns:a16="http://schemas.microsoft.com/office/drawing/2014/main" id="{443ED90A-1EB6-4A37-A940-700947F5DF04}"/>
                </a:ext>
              </a:extLst>
            </p:cNvPr>
            <p:cNvSpPr>
              <a:spLocks noChangeShapeType="1"/>
            </p:cNvSpPr>
            <p:nvPr/>
          </p:nvSpPr>
          <p:spPr bwMode="auto">
            <a:xfrm>
              <a:off x="672" y="4007"/>
              <a:ext cx="4795" cy="0"/>
            </a:xfrm>
            <a:prstGeom prst="line">
              <a:avLst/>
            </a:prstGeom>
            <a:noFill/>
            <a:ln w="57150">
              <a:solidFill>
                <a:srgbClr val="008000"/>
              </a:solidFill>
              <a:round/>
              <a:headEnd/>
              <a:tailEnd/>
            </a:ln>
          </p:spPr>
          <p:txBody>
            <a:bodyPr/>
            <a:lstStyle/>
            <a:p>
              <a:pPr marL="0" marR="0" lvl="0" indent="0" algn="l" defTabSz="1021458"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9" name="Rectangle 7"/>
          <p:cNvSpPr>
            <a:spLocks noChangeArrowheads="1"/>
          </p:cNvSpPr>
          <p:nvPr/>
        </p:nvSpPr>
        <p:spPr bwMode="auto">
          <a:xfrm>
            <a:off x="27783" y="166"/>
            <a:ext cx="13688247" cy="1202311"/>
          </a:xfrm>
          <a:prstGeom prst="rect">
            <a:avLst/>
          </a:prstGeom>
          <a:noFill/>
          <a:ln w="9525">
            <a:noFill/>
            <a:miter lim="800000"/>
            <a:headEnd/>
            <a:tailEnd/>
          </a:ln>
        </p:spPr>
        <p:txBody>
          <a:bodyPr lIns="120983" tIns="60504" rIns="120983" bIns="60504"/>
          <a:lstStyle/>
          <a:p>
            <a:pPr marL="0" marR="0" lvl="1" indent="0" algn="ctr" defTabSz="1021458"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10D. Staff Recap of </a:t>
            </a:r>
            <a:r>
              <a:rPr kumimoji="0" lang="en-US" sz="40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Imaginology</a:t>
            </a:r>
            <a:r>
              <a:rPr kumimoji="0" lang="en-US" sz="4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 2025</a:t>
            </a:r>
          </a:p>
        </p:txBody>
      </p:sp>
      <p:sp>
        <p:nvSpPr>
          <p:cNvPr id="14" name="Rectangle 13"/>
          <p:cNvSpPr/>
          <p:nvPr/>
        </p:nvSpPr>
        <p:spPr>
          <a:xfrm>
            <a:off x="669176" y="2225536"/>
            <a:ext cx="12710160" cy="1199569"/>
          </a:xfrm>
          <a:prstGeom prst="rect">
            <a:avLst/>
          </a:prstGeom>
        </p:spPr>
        <p:txBody>
          <a:bodyPr lIns="90556" tIns="45289" rIns="90556" bIns="45289">
            <a:spAutoFit/>
          </a:bodyPr>
          <a:lstStyle/>
          <a:p>
            <a:pPr marL="0" marR="0" lvl="0" indent="0" algn="just" defTabSz="1021458"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1021458"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Content Placeholder 3">
            <a:extLst>
              <a:ext uri="{FF2B5EF4-FFF2-40B4-BE49-F238E27FC236}">
                <a16:creationId xmlns:a16="http://schemas.microsoft.com/office/drawing/2014/main" id="{91EA5607-9922-4D15-A727-785D5157CBDE}"/>
              </a:ext>
            </a:extLst>
          </p:cNvPr>
          <p:cNvSpPr txBox="1">
            <a:spLocks/>
          </p:cNvSpPr>
          <p:nvPr/>
        </p:nvSpPr>
        <p:spPr>
          <a:xfrm>
            <a:off x="471106" y="1414908"/>
            <a:ext cx="12801600" cy="6132598"/>
          </a:xfrm>
          <a:prstGeom prst="rect">
            <a:avLst/>
          </a:prstGeom>
        </p:spPr>
        <p:txBody>
          <a:bodyPr vert="horz" lIns="102131" tIns="51081" rIns="102131" bIns="51081" rtlCol="0">
            <a:noAutofit/>
          </a:bodyPr>
          <a:lstStyle>
            <a:lvl1pPr marL="255346" indent="-255346" algn="l" defTabSz="1021458" rtl="0" eaLnBrk="1" latinLnBrk="0" hangingPunct="1">
              <a:lnSpc>
                <a:spcPct val="90000"/>
              </a:lnSpc>
              <a:spcBef>
                <a:spcPts val="1128"/>
              </a:spcBef>
              <a:buFont typeface="Arial" panose="020B0604020202020204" pitchFamily="34" charset="0"/>
              <a:buChar char="•"/>
              <a:defRPr sz="3200" kern="1200">
                <a:solidFill>
                  <a:schemeClr val="tx1"/>
                </a:solidFill>
                <a:latin typeface="+mn-lt"/>
                <a:ea typeface="+mn-ea"/>
                <a:cs typeface="+mn-cs"/>
              </a:defRPr>
            </a:lvl1pPr>
            <a:lvl2pPr marL="766087" indent="-255346" algn="l" defTabSz="1021458" rtl="0" eaLnBrk="1" latinLnBrk="0" hangingPunct="1">
              <a:lnSpc>
                <a:spcPct val="90000"/>
              </a:lnSpc>
              <a:spcBef>
                <a:spcPts val="564"/>
              </a:spcBef>
              <a:buFont typeface="Arial" panose="020B0604020202020204" pitchFamily="34" charset="0"/>
              <a:buChar char="•"/>
              <a:defRPr sz="2700" kern="1200">
                <a:solidFill>
                  <a:schemeClr val="tx1"/>
                </a:solidFill>
                <a:latin typeface="+mn-lt"/>
                <a:ea typeface="+mn-ea"/>
                <a:cs typeface="+mn-cs"/>
              </a:defRPr>
            </a:lvl2pPr>
            <a:lvl3pPr marL="1276859" indent="-255346" algn="l" defTabSz="1021458" rtl="0" eaLnBrk="1" latinLnBrk="0" hangingPunct="1">
              <a:lnSpc>
                <a:spcPct val="90000"/>
              </a:lnSpc>
              <a:spcBef>
                <a:spcPts val="564"/>
              </a:spcBef>
              <a:buFont typeface="Arial" panose="020B0604020202020204" pitchFamily="34" charset="0"/>
              <a:buChar char="•"/>
              <a:defRPr sz="2300" kern="1200">
                <a:solidFill>
                  <a:schemeClr val="tx1"/>
                </a:solidFill>
                <a:latin typeface="+mn-lt"/>
                <a:ea typeface="+mn-ea"/>
                <a:cs typeface="+mn-cs"/>
              </a:defRPr>
            </a:lvl3pPr>
            <a:lvl4pPr marL="1787542" indent="-255346" algn="l" defTabSz="1021458" rtl="0" eaLnBrk="1" latinLnBrk="0" hangingPunct="1">
              <a:lnSpc>
                <a:spcPct val="90000"/>
              </a:lnSpc>
              <a:spcBef>
                <a:spcPts val="564"/>
              </a:spcBef>
              <a:buFont typeface="Arial" panose="020B0604020202020204" pitchFamily="34" charset="0"/>
              <a:buChar char="•"/>
              <a:defRPr sz="2000" kern="1200">
                <a:solidFill>
                  <a:schemeClr val="tx1"/>
                </a:solidFill>
                <a:latin typeface="+mn-lt"/>
                <a:ea typeface="+mn-ea"/>
                <a:cs typeface="+mn-cs"/>
              </a:defRPr>
            </a:lvl4pPr>
            <a:lvl5pPr marL="2298261" indent="-255346" algn="l" defTabSz="1021458" rtl="0" eaLnBrk="1" latinLnBrk="0" hangingPunct="1">
              <a:lnSpc>
                <a:spcPct val="90000"/>
              </a:lnSpc>
              <a:spcBef>
                <a:spcPts val="564"/>
              </a:spcBef>
              <a:buFont typeface="Arial" panose="020B0604020202020204" pitchFamily="34" charset="0"/>
              <a:buChar char="•"/>
              <a:defRPr sz="2000" kern="1200">
                <a:solidFill>
                  <a:schemeClr val="tx1"/>
                </a:solidFill>
                <a:latin typeface="+mn-lt"/>
                <a:ea typeface="+mn-ea"/>
                <a:cs typeface="+mn-cs"/>
              </a:defRPr>
            </a:lvl5pPr>
            <a:lvl6pPr marL="2808984" indent="-255346" algn="l" defTabSz="1021458" rtl="0" eaLnBrk="1" latinLnBrk="0" hangingPunct="1">
              <a:lnSpc>
                <a:spcPct val="90000"/>
              </a:lnSpc>
              <a:spcBef>
                <a:spcPts val="564"/>
              </a:spcBef>
              <a:buFont typeface="Arial" panose="020B0604020202020204" pitchFamily="34" charset="0"/>
              <a:buChar char="•"/>
              <a:defRPr sz="2000" kern="1200">
                <a:solidFill>
                  <a:schemeClr val="tx1"/>
                </a:solidFill>
                <a:latin typeface="+mn-lt"/>
                <a:ea typeface="+mn-ea"/>
                <a:cs typeface="+mn-cs"/>
              </a:defRPr>
            </a:lvl6pPr>
            <a:lvl7pPr marL="3319709" indent="-255346" algn="l" defTabSz="1021458" rtl="0" eaLnBrk="1" latinLnBrk="0" hangingPunct="1">
              <a:lnSpc>
                <a:spcPct val="90000"/>
              </a:lnSpc>
              <a:spcBef>
                <a:spcPts val="564"/>
              </a:spcBef>
              <a:buFont typeface="Arial" panose="020B0604020202020204" pitchFamily="34" charset="0"/>
              <a:buChar char="•"/>
              <a:defRPr sz="2000" kern="1200">
                <a:solidFill>
                  <a:schemeClr val="tx1"/>
                </a:solidFill>
                <a:latin typeface="+mn-lt"/>
                <a:ea typeface="+mn-ea"/>
                <a:cs typeface="+mn-cs"/>
              </a:defRPr>
            </a:lvl7pPr>
            <a:lvl8pPr marL="3830447" indent="-255346" algn="l" defTabSz="1021458" rtl="0" eaLnBrk="1" latinLnBrk="0" hangingPunct="1">
              <a:lnSpc>
                <a:spcPct val="90000"/>
              </a:lnSpc>
              <a:spcBef>
                <a:spcPts val="564"/>
              </a:spcBef>
              <a:buFont typeface="Arial" panose="020B0604020202020204" pitchFamily="34" charset="0"/>
              <a:buChar char="•"/>
              <a:defRPr sz="2000" kern="1200">
                <a:solidFill>
                  <a:schemeClr val="tx1"/>
                </a:solidFill>
                <a:latin typeface="+mn-lt"/>
                <a:ea typeface="+mn-ea"/>
                <a:cs typeface="+mn-cs"/>
              </a:defRPr>
            </a:lvl8pPr>
            <a:lvl9pPr marL="4341149" indent="-255346" algn="l" defTabSz="1021458" rtl="0" eaLnBrk="1" latinLnBrk="0" hangingPunct="1">
              <a:lnSpc>
                <a:spcPct val="90000"/>
              </a:lnSpc>
              <a:spcBef>
                <a:spcPts val="564"/>
              </a:spcBef>
              <a:buFont typeface="Arial" panose="020B0604020202020204" pitchFamily="34" charset="0"/>
              <a:buChar char="•"/>
              <a:defRPr sz="2000" kern="1200">
                <a:solidFill>
                  <a:schemeClr val="tx1"/>
                </a:solidFill>
                <a:latin typeface="+mn-lt"/>
                <a:ea typeface="+mn-ea"/>
                <a:cs typeface="+mn-cs"/>
              </a:defRPr>
            </a:lvl9pPr>
          </a:lstStyle>
          <a:p>
            <a:pPr marL="0" marR="0" lvl="0" indent="0" algn="just" defTabSz="1021458"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INFROMATION ITEM:</a:t>
            </a:r>
          </a:p>
          <a:p>
            <a:pPr marL="0" marR="0" lvl="0" indent="0" algn="just" defTabSz="1021458"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Staff will present a recap of 2025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Imaginology</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event which was held April 12-13. With free admission,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Imaginology</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attracts thousands of kids, parents and families, and is the District’s biggest community give-back of the year. </a:t>
            </a:r>
          </a:p>
        </p:txBody>
      </p:sp>
    </p:spTree>
    <p:extLst>
      <p:ext uri="{BB962C8B-B14F-4D97-AF65-F5344CB8AC3E}">
        <p14:creationId xmlns:p14="http://schemas.microsoft.com/office/powerpoint/2010/main" val="1175898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29DCD865-D7FD-4CDE-8E8F-FE3324DB1CD2}"/>
              </a:ext>
            </a:extLst>
          </p:cNvPr>
          <p:cNvSpPr/>
          <p:nvPr/>
        </p:nvSpPr>
        <p:spPr>
          <a:xfrm>
            <a:off x="9767393" y="3710121"/>
            <a:ext cx="3567257" cy="334835"/>
          </a:xfrm>
          <a:prstGeom prst="rect">
            <a:avLst/>
          </a:prstGeom>
        </p:spPr>
        <p:txBody>
          <a:bodyPr wrap="square">
            <a:spAutoFit/>
          </a:bodyPr>
          <a:lstStyle/>
          <a:p>
            <a:pPr algn="ctr" defTabSz="1075551">
              <a:defRPr/>
            </a:pPr>
            <a:endParaRPr lang="en-US" sz="1576" dirty="0">
              <a:solidFill>
                <a:prstClr val="black"/>
              </a:solidFill>
              <a:effectLst>
                <a:outerShdw blurRad="38100" dist="38100" dir="2700000" algn="tl">
                  <a:srgbClr val="000000">
                    <a:alpha val="43137"/>
                  </a:srgbClr>
                </a:outerShdw>
              </a:effectLst>
              <a:latin typeface="Calibri"/>
            </a:endParaRPr>
          </a:p>
        </p:txBody>
      </p:sp>
      <p:sp>
        <p:nvSpPr>
          <p:cNvPr id="15" name="TextBox 14">
            <a:extLst>
              <a:ext uri="{FF2B5EF4-FFF2-40B4-BE49-F238E27FC236}">
                <a16:creationId xmlns:a16="http://schemas.microsoft.com/office/drawing/2014/main" id="{6DC349DC-1EE5-4F95-B17E-60E806D2D7D2}"/>
              </a:ext>
            </a:extLst>
          </p:cNvPr>
          <p:cNvSpPr txBox="1"/>
          <p:nvPr/>
        </p:nvSpPr>
        <p:spPr>
          <a:xfrm>
            <a:off x="3359877" y="6474097"/>
            <a:ext cx="6996248" cy="1314462"/>
          </a:xfrm>
          <a:prstGeom prst="rect">
            <a:avLst/>
          </a:prstGeom>
          <a:noFill/>
        </p:spPr>
        <p:txBody>
          <a:bodyPr wrap="square" rtlCol="0">
            <a:spAutoFit/>
          </a:bodyPr>
          <a:lstStyle/>
          <a:p>
            <a:pPr algn="ctr" defTabSz="1023913">
              <a:defRPr/>
            </a:pPr>
            <a:r>
              <a:rPr lang="en-US" sz="3971" dirty="0">
                <a:solidFill>
                  <a:prstClr val="white"/>
                </a:solidFill>
                <a:latin typeface="Arial Black" panose="020B0A04020102020204" pitchFamily="34" charset="0"/>
              </a:rPr>
              <a:t>FREE Admission</a:t>
            </a:r>
          </a:p>
          <a:p>
            <a:pPr algn="ctr" defTabSz="1023913">
              <a:defRPr/>
            </a:pPr>
            <a:r>
              <a:rPr lang="en-US" sz="3971" dirty="0">
                <a:solidFill>
                  <a:prstClr val="white"/>
                </a:solidFill>
                <a:latin typeface="Arial Black" panose="020B0A04020102020204" pitchFamily="34" charset="0"/>
              </a:rPr>
              <a:t>10:00 am – 4:00 pm</a:t>
            </a:r>
          </a:p>
        </p:txBody>
      </p:sp>
      <p:pic>
        <p:nvPicPr>
          <p:cNvPr id="3" name="Picture 2">
            <a:extLst>
              <a:ext uri="{FF2B5EF4-FFF2-40B4-BE49-F238E27FC236}">
                <a16:creationId xmlns:a16="http://schemas.microsoft.com/office/drawing/2014/main" id="{22B48458-1312-4854-AA05-2CD46BBC430A}"/>
              </a:ext>
            </a:extLst>
          </p:cNvPr>
          <p:cNvPicPr>
            <a:picLocks noChangeAspect="1"/>
          </p:cNvPicPr>
          <p:nvPr/>
        </p:nvPicPr>
        <p:blipFill>
          <a:blip r:embed="rId3"/>
          <a:stretch>
            <a:fillRect/>
          </a:stretch>
        </p:blipFill>
        <p:spPr>
          <a:xfrm>
            <a:off x="-10046" y="948991"/>
            <a:ext cx="13726046" cy="587012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872857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89367FD-DDF2-4648-B809-9727CD97A949}"/>
              </a:ext>
            </a:extLst>
          </p:cNvPr>
          <p:cNvPicPr>
            <a:picLocks noChangeAspect="1"/>
          </p:cNvPicPr>
          <p:nvPr/>
        </p:nvPicPr>
        <p:blipFill>
          <a:blip r:embed="rId3"/>
          <a:stretch>
            <a:fillRect/>
          </a:stretch>
        </p:blipFill>
        <p:spPr>
          <a:xfrm>
            <a:off x="11973003" y="5832604"/>
            <a:ext cx="1685625" cy="1693083"/>
          </a:xfrm>
          <a:prstGeom prst="rect">
            <a:avLst/>
          </a:prstGeom>
        </p:spPr>
      </p:pic>
      <p:pic>
        <p:nvPicPr>
          <p:cNvPr id="10" name="Picture 9">
            <a:extLst>
              <a:ext uri="{FF2B5EF4-FFF2-40B4-BE49-F238E27FC236}">
                <a16:creationId xmlns:a16="http://schemas.microsoft.com/office/drawing/2014/main" id="{3EACDD01-A7F0-44A8-82AF-205832225AC5}"/>
              </a:ext>
            </a:extLst>
          </p:cNvPr>
          <p:cNvPicPr>
            <a:picLocks noChangeAspect="1"/>
          </p:cNvPicPr>
          <p:nvPr/>
        </p:nvPicPr>
        <p:blipFill>
          <a:blip r:embed="rId3"/>
          <a:stretch>
            <a:fillRect/>
          </a:stretch>
        </p:blipFill>
        <p:spPr>
          <a:xfrm>
            <a:off x="148255" y="1238886"/>
            <a:ext cx="2422069" cy="2432787"/>
          </a:xfrm>
          <a:prstGeom prst="rect">
            <a:avLst/>
          </a:prstGeom>
        </p:spPr>
      </p:pic>
      <p:pic>
        <p:nvPicPr>
          <p:cNvPr id="11" name="Picture 10">
            <a:extLst>
              <a:ext uri="{FF2B5EF4-FFF2-40B4-BE49-F238E27FC236}">
                <a16:creationId xmlns:a16="http://schemas.microsoft.com/office/drawing/2014/main" id="{8BCA609B-3CBD-493D-BF65-445EB966AF10}"/>
              </a:ext>
            </a:extLst>
          </p:cNvPr>
          <p:cNvPicPr>
            <a:picLocks noChangeAspect="1"/>
          </p:cNvPicPr>
          <p:nvPr/>
        </p:nvPicPr>
        <p:blipFill>
          <a:blip r:embed="rId4"/>
          <a:stretch>
            <a:fillRect/>
          </a:stretch>
        </p:blipFill>
        <p:spPr>
          <a:xfrm>
            <a:off x="10741878" y="1343115"/>
            <a:ext cx="1618286" cy="1478962"/>
          </a:xfrm>
          <a:prstGeom prst="rect">
            <a:avLst/>
          </a:prstGeom>
        </p:spPr>
      </p:pic>
      <p:pic>
        <p:nvPicPr>
          <p:cNvPr id="12" name="Picture 11">
            <a:extLst>
              <a:ext uri="{FF2B5EF4-FFF2-40B4-BE49-F238E27FC236}">
                <a16:creationId xmlns:a16="http://schemas.microsoft.com/office/drawing/2014/main" id="{E95F52BE-2FFF-4EE1-95AA-694F5DB60BEB}"/>
              </a:ext>
            </a:extLst>
          </p:cNvPr>
          <p:cNvPicPr>
            <a:picLocks noChangeAspect="1"/>
          </p:cNvPicPr>
          <p:nvPr/>
        </p:nvPicPr>
        <p:blipFill>
          <a:blip r:embed="rId4"/>
          <a:stretch>
            <a:fillRect/>
          </a:stretch>
        </p:blipFill>
        <p:spPr>
          <a:xfrm>
            <a:off x="280260" y="3541838"/>
            <a:ext cx="1618286" cy="1478962"/>
          </a:xfrm>
          <a:prstGeom prst="rect">
            <a:avLst/>
          </a:prstGeom>
        </p:spPr>
      </p:pic>
      <p:sp>
        <p:nvSpPr>
          <p:cNvPr id="22" name="Rectangle 21">
            <a:extLst>
              <a:ext uri="{FF2B5EF4-FFF2-40B4-BE49-F238E27FC236}">
                <a16:creationId xmlns:a16="http://schemas.microsoft.com/office/drawing/2014/main" id="{29DCD865-D7FD-4CDE-8E8F-FE3324DB1CD2}"/>
              </a:ext>
            </a:extLst>
          </p:cNvPr>
          <p:cNvSpPr/>
          <p:nvPr/>
        </p:nvSpPr>
        <p:spPr>
          <a:xfrm>
            <a:off x="9767393" y="3710121"/>
            <a:ext cx="3567257" cy="334835"/>
          </a:xfrm>
          <a:prstGeom prst="rect">
            <a:avLst/>
          </a:prstGeom>
        </p:spPr>
        <p:txBody>
          <a:bodyPr wrap="square">
            <a:spAutoFit/>
          </a:bodyPr>
          <a:lstStyle/>
          <a:p>
            <a:pPr algn="ctr" defTabSz="1075551">
              <a:defRPr/>
            </a:pPr>
            <a:endParaRPr lang="en-US" sz="1576" dirty="0">
              <a:solidFill>
                <a:prstClr val="black"/>
              </a:solidFill>
              <a:effectLst>
                <a:outerShdw blurRad="38100" dist="38100" dir="2700000" algn="tl">
                  <a:srgbClr val="000000">
                    <a:alpha val="43137"/>
                  </a:srgbClr>
                </a:outerShdw>
              </a:effectLst>
              <a:latin typeface="Calibri"/>
            </a:endParaRPr>
          </a:p>
        </p:txBody>
      </p:sp>
      <p:pic>
        <p:nvPicPr>
          <p:cNvPr id="5" name="Picture 4">
            <a:extLst>
              <a:ext uri="{FF2B5EF4-FFF2-40B4-BE49-F238E27FC236}">
                <a16:creationId xmlns:a16="http://schemas.microsoft.com/office/drawing/2014/main" id="{88EB90B5-8E96-43DA-B594-071F4EABA610}"/>
              </a:ext>
            </a:extLst>
          </p:cNvPr>
          <p:cNvPicPr>
            <a:picLocks noChangeAspect="1"/>
          </p:cNvPicPr>
          <p:nvPr/>
        </p:nvPicPr>
        <p:blipFill>
          <a:blip r:embed="rId5"/>
          <a:stretch>
            <a:fillRect/>
          </a:stretch>
        </p:blipFill>
        <p:spPr>
          <a:xfrm>
            <a:off x="11679808" y="136249"/>
            <a:ext cx="1995851" cy="843607"/>
          </a:xfrm>
          <a:prstGeom prst="rect">
            <a:avLst/>
          </a:prstGeom>
        </p:spPr>
      </p:pic>
      <p:sp>
        <p:nvSpPr>
          <p:cNvPr id="8" name="TextBox 7">
            <a:extLst>
              <a:ext uri="{FF2B5EF4-FFF2-40B4-BE49-F238E27FC236}">
                <a16:creationId xmlns:a16="http://schemas.microsoft.com/office/drawing/2014/main" id="{CB81FAC0-F443-4019-BDD3-B842D34B512F}"/>
              </a:ext>
            </a:extLst>
          </p:cNvPr>
          <p:cNvSpPr txBox="1"/>
          <p:nvPr/>
        </p:nvSpPr>
        <p:spPr>
          <a:xfrm>
            <a:off x="148255" y="305081"/>
            <a:ext cx="6855982" cy="403957"/>
          </a:xfrm>
          <a:prstGeom prst="rect">
            <a:avLst/>
          </a:prstGeom>
          <a:noFill/>
        </p:spPr>
        <p:txBody>
          <a:bodyPr wrap="square">
            <a:spAutoFit/>
          </a:bodyPr>
          <a:lstStyle/>
          <a:p>
            <a:pPr defTabSz="1028700">
              <a:defRPr/>
            </a:pPr>
            <a:r>
              <a:rPr lang="en-US" sz="2025" b="1" dirty="0">
                <a:solidFill>
                  <a:srgbClr val="003300"/>
                </a:solidFill>
                <a:latin typeface="Oswald" panose="00000500000000000000" pitchFamily="2" charset="0"/>
              </a:rPr>
              <a:t>Community Talent</a:t>
            </a:r>
            <a:endParaRPr lang="en-US" sz="2025" b="1" dirty="0">
              <a:solidFill>
                <a:srgbClr val="000000"/>
              </a:solidFill>
              <a:latin typeface="Oswald" panose="00000500000000000000" pitchFamily="2" charset="0"/>
            </a:endParaRPr>
          </a:p>
        </p:txBody>
      </p:sp>
      <p:pic>
        <p:nvPicPr>
          <p:cNvPr id="4" name="Picture 3">
            <a:extLst>
              <a:ext uri="{FF2B5EF4-FFF2-40B4-BE49-F238E27FC236}">
                <a16:creationId xmlns:a16="http://schemas.microsoft.com/office/drawing/2014/main" id="{202D311C-272E-459F-AD49-23E8CEACD0A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47218" y="426689"/>
            <a:ext cx="5419779" cy="350991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7" name="Picture 6">
            <a:extLst>
              <a:ext uri="{FF2B5EF4-FFF2-40B4-BE49-F238E27FC236}">
                <a16:creationId xmlns:a16="http://schemas.microsoft.com/office/drawing/2014/main" id="{1548C59D-8FC3-4165-A5BE-6F4C20403F7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33929" y="3061560"/>
            <a:ext cx="4928770" cy="364309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5" name="Picture 14">
            <a:extLst>
              <a:ext uri="{FF2B5EF4-FFF2-40B4-BE49-F238E27FC236}">
                <a16:creationId xmlns:a16="http://schemas.microsoft.com/office/drawing/2014/main" id="{E0E378CA-0644-4710-98B0-503F810DAE6C}"/>
              </a:ext>
            </a:extLst>
          </p:cNvPr>
          <p:cNvPicPr>
            <a:picLocks noChangeAspect="1"/>
          </p:cNvPicPr>
          <p:nvPr/>
        </p:nvPicPr>
        <p:blipFill>
          <a:blip r:embed="rId8"/>
          <a:stretch>
            <a:fillRect/>
          </a:stretch>
        </p:blipFill>
        <p:spPr>
          <a:xfrm>
            <a:off x="5018266" y="3466943"/>
            <a:ext cx="2486494" cy="400238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7" name="Picture 16">
            <a:extLst>
              <a:ext uri="{FF2B5EF4-FFF2-40B4-BE49-F238E27FC236}">
                <a16:creationId xmlns:a16="http://schemas.microsoft.com/office/drawing/2014/main" id="{07D5C86B-E057-4314-9EE1-AAA68ACDC642}"/>
              </a:ext>
            </a:extLst>
          </p:cNvPr>
          <p:cNvPicPr>
            <a:picLocks noChangeAspect="1"/>
          </p:cNvPicPr>
          <p:nvPr/>
        </p:nvPicPr>
        <p:blipFill>
          <a:blip r:embed="rId9"/>
          <a:stretch>
            <a:fillRect/>
          </a:stretch>
        </p:blipFill>
        <p:spPr>
          <a:xfrm rot="21354730">
            <a:off x="1638661" y="1807446"/>
            <a:ext cx="2687741" cy="529492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8585862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8A7B7D5-5A06-467B-887B-E2B5E1E314AE}"/>
              </a:ext>
            </a:extLst>
          </p:cNvPr>
          <p:cNvPicPr>
            <a:picLocks noChangeAspect="1"/>
          </p:cNvPicPr>
          <p:nvPr/>
        </p:nvPicPr>
        <p:blipFill>
          <a:blip r:embed="rId3"/>
          <a:stretch>
            <a:fillRect/>
          </a:stretch>
        </p:blipFill>
        <p:spPr>
          <a:xfrm>
            <a:off x="11927562" y="5336969"/>
            <a:ext cx="1685625" cy="1693083"/>
          </a:xfrm>
          <a:prstGeom prst="rect">
            <a:avLst/>
          </a:prstGeom>
        </p:spPr>
      </p:pic>
      <p:pic>
        <p:nvPicPr>
          <p:cNvPr id="10" name="Picture 9">
            <a:extLst>
              <a:ext uri="{FF2B5EF4-FFF2-40B4-BE49-F238E27FC236}">
                <a16:creationId xmlns:a16="http://schemas.microsoft.com/office/drawing/2014/main" id="{B75537D2-831E-48C5-BE95-4FD7CC15319C}"/>
              </a:ext>
            </a:extLst>
          </p:cNvPr>
          <p:cNvPicPr>
            <a:picLocks noChangeAspect="1"/>
          </p:cNvPicPr>
          <p:nvPr/>
        </p:nvPicPr>
        <p:blipFill>
          <a:blip r:embed="rId3"/>
          <a:stretch>
            <a:fillRect/>
          </a:stretch>
        </p:blipFill>
        <p:spPr>
          <a:xfrm>
            <a:off x="102814" y="743252"/>
            <a:ext cx="2422069" cy="2432787"/>
          </a:xfrm>
          <a:prstGeom prst="rect">
            <a:avLst/>
          </a:prstGeom>
        </p:spPr>
      </p:pic>
      <p:sp>
        <p:nvSpPr>
          <p:cNvPr id="8" name="TextBox 7">
            <a:extLst>
              <a:ext uri="{FF2B5EF4-FFF2-40B4-BE49-F238E27FC236}">
                <a16:creationId xmlns:a16="http://schemas.microsoft.com/office/drawing/2014/main" id="{B896E6A7-A89B-479E-BC63-54C56CFF7AF1}"/>
              </a:ext>
            </a:extLst>
          </p:cNvPr>
          <p:cNvSpPr txBox="1"/>
          <p:nvPr/>
        </p:nvSpPr>
        <p:spPr>
          <a:xfrm>
            <a:off x="563079" y="450884"/>
            <a:ext cx="4396339" cy="403957"/>
          </a:xfrm>
          <a:prstGeom prst="rect">
            <a:avLst/>
          </a:prstGeom>
          <a:noFill/>
        </p:spPr>
        <p:txBody>
          <a:bodyPr wrap="square" rtlCol="0">
            <a:spAutoFit/>
          </a:bodyPr>
          <a:lstStyle/>
          <a:p>
            <a:pPr defTabSz="1028700">
              <a:defRPr/>
            </a:pPr>
            <a:r>
              <a:rPr lang="en-US" sz="2025" dirty="0">
                <a:solidFill>
                  <a:prstClr val="black"/>
                </a:solidFill>
                <a:latin typeface="Oswald" panose="00000500000000000000" pitchFamily="2" charset="0"/>
              </a:rPr>
              <a:t>Roaming Railroad</a:t>
            </a:r>
          </a:p>
        </p:txBody>
      </p:sp>
      <p:pic>
        <p:nvPicPr>
          <p:cNvPr id="14" name="Picture 13">
            <a:extLst>
              <a:ext uri="{FF2B5EF4-FFF2-40B4-BE49-F238E27FC236}">
                <a16:creationId xmlns:a16="http://schemas.microsoft.com/office/drawing/2014/main" id="{51C7870F-D7F8-4D57-AEED-42EDD64D590B}"/>
              </a:ext>
            </a:extLst>
          </p:cNvPr>
          <p:cNvPicPr>
            <a:picLocks noChangeAspect="1"/>
          </p:cNvPicPr>
          <p:nvPr/>
        </p:nvPicPr>
        <p:blipFill>
          <a:blip r:embed="rId4"/>
          <a:stretch>
            <a:fillRect/>
          </a:stretch>
        </p:blipFill>
        <p:spPr>
          <a:xfrm>
            <a:off x="9592527" y="31320"/>
            <a:ext cx="1618286" cy="1478962"/>
          </a:xfrm>
          <a:prstGeom prst="rect">
            <a:avLst/>
          </a:prstGeom>
        </p:spPr>
      </p:pic>
      <p:pic>
        <p:nvPicPr>
          <p:cNvPr id="16" name="Picture 15">
            <a:extLst>
              <a:ext uri="{FF2B5EF4-FFF2-40B4-BE49-F238E27FC236}">
                <a16:creationId xmlns:a16="http://schemas.microsoft.com/office/drawing/2014/main" id="{11F316E7-4BC6-47EA-95E4-355117AB1C00}"/>
              </a:ext>
            </a:extLst>
          </p:cNvPr>
          <p:cNvPicPr>
            <a:picLocks noChangeAspect="1"/>
          </p:cNvPicPr>
          <p:nvPr/>
        </p:nvPicPr>
        <p:blipFill>
          <a:blip r:embed="rId4"/>
          <a:stretch>
            <a:fillRect/>
          </a:stretch>
        </p:blipFill>
        <p:spPr>
          <a:xfrm>
            <a:off x="234819" y="3046204"/>
            <a:ext cx="1618286" cy="1478962"/>
          </a:xfrm>
          <a:prstGeom prst="rect">
            <a:avLst/>
          </a:prstGeom>
        </p:spPr>
      </p:pic>
      <p:sp>
        <p:nvSpPr>
          <p:cNvPr id="17" name="TextBox 16">
            <a:extLst>
              <a:ext uri="{FF2B5EF4-FFF2-40B4-BE49-F238E27FC236}">
                <a16:creationId xmlns:a16="http://schemas.microsoft.com/office/drawing/2014/main" id="{A2C31AE2-07FB-48A9-A6CC-ED0C51D8350A}"/>
              </a:ext>
            </a:extLst>
          </p:cNvPr>
          <p:cNvSpPr txBox="1"/>
          <p:nvPr/>
        </p:nvSpPr>
        <p:spPr>
          <a:xfrm>
            <a:off x="6013578" y="866382"/>
            <a:ext cx="1865055" cy="507831"/>
          </a:xfrm>
          <a:prstGeom prst="rect">
            <a:avLst/>
          </a:prstGeom>
          <a:noFill/>
        </p:spPr>
        <p:txBody>
          <a:bodyPr wrap="square" rtlCol="0">
            <a:spAutoFit/>
          </a:bodyPr>
          <a:lstStyle/>
          <a:p>
            <a:pPr defTabSz="1028700">
              <a:defRPr/>
            </a:pPr>
            <a:r>
              <a:rPr lang="en-US" sz="2475" dirty="0">
                <a:solidFill>
                  <a:prstClr val="black"/>
                </a:solidFill>
                <a:latin typeface="Oswald" panose="00000500000000000000" pitchFamily="2" charset="0"/>
              </a:rPr>
              <a:t>New for </a:t>
            </a:r>
            <a:r>
              <a:rPr lang="en-US" sz="2700" dirty="0">
                <a:solidFill>
                  <a:prstClr val="black"/>
                </a:solidFill>
                <a:latin typeface="Oswald" panose="00000500000000000000" pitchFamily="2" charset="0"/>
              </a:rPr>
              <a:t>2025</a:t>
            </a:r>
          </a:p>
        </p:txBody>
      </p:sp>
      <p:pic>
        <p:nvPicPr>
          <p:cNvPr id="18" name="Picture 17">
            <a:extLst>
              <a:ext uri="{FF2B5EF4-FFF2-40B4-BE49-F238E27FC236}">
                <a16:creationId xmlns:a16="http://schemas.microsoft.com/office/drawing/2014/main" id="{43ED5522-AB28-4F0F-8118-EA43225B3ADC}"/>
              </a:ext>
            </a:extLst>
          </p:cNvPr>
          <p:cNvPicPr>
            <a:picLocks noChangeAspect="1"/>
          </p:cNvPicPr>
          <p:nvPr/>
        </p:nvPicPr>
        <p:blipFill>
          <a:blip r:embed="rId5"/>
          <a:stretch>
            <a:fillRect/>
          </a:stretch>
        </p:blipFill>
        <p:spPr>
          <a:xfrm>
            <a:off x="11679808" y="136249"/>
            <a:ext cx="1995851" cy="843607"/>
          </a:xfrm>
          <a:prstGeom prst="rect">
            <a:avLst/>
          </a:prstGeom>
        </p:spPr>
      </p:pic>
      <p:pic>
        <p:nvPicPr>
          <p:cNvPr id="9" name="Picture 8">
            <a:extLst>
              <a:ext uri="{FF2B5EF4-FFF2-40B4-BE49-F238E27FC236}">
                <a16:creationId xmlns:a16="http://schemas.microsoft.com/office/drawing/2014/main" id="{F9F2A331-8D13-4AD8-9A59-AF36D5E3BE80}"/>
              </a:ext>
            </a:extLst>
          </p:cNvPr>
          <p:cNvPicPr>
            <a:picLocks noChangeAspect="1"/>
          </p:cNvPicPr>
          <p:nvPr/>
        </p:nvPicPr>
        <p:blipFill>
          <a:blip r:embed="rId6"/>
          <a:stretch>
            <a:fillRect/>
          </a:stretch>
        </p:blipFill>
        <p:spPr>
          <a:xfrm rot="21374231">
            <a:off x="863175" y="2466206"/>
            <a:ext cx="5933599" cy="405547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5" name="Picture 14">
            <a:extLst>
              <a:ext uri="{FF2B5EF4-FFF2-40B4-BE49-F238E27FC236}">
                <a16:creationId xmlns:a16="http://schemas.microsoft.com/office/drawing/2014/main" id="{5BB6FE63-0F17-41F9-BA16-F106D59769B4}"/>
              </a:ext>
            </a:extLst>
          </p:cNvPr>
          <p:cNvPicPr>
            <a:picLocks noChangeAspect="1"/>
          </p:cNvPicPr>
          <p:nvPr/>
        </p:nvPicPr>
        <p:blipFill>
          <a:blip r:embed="rId7"/>
          <a:stretch>
            <a:fillRect/>
          </a:stretch>
        </p:blipFill>
        <p:spPr>
          <a:xfrm>
            <a:off x="7098674" y="1725174"/>
            <a:ext cx="4653666" cy="511413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109385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8A7B7D5-5A06-467B-887B-E2B5E1E314AE}"/>
              </a:ext>
            </a:extLst>
          </p:cNvPr>
          <p:cNvPicPr>
            <a:picLocks noChangeAspect="1"/>
          </p:cNvPicPr>
          <p:nvPr/>
        </p:nvPicPr>
        <p:blipFill>
          <a:blip r:embed="rId3"/>
          <a:stretch>
            <a:fillRect/>
          </a:stretch>
        </p:blipFill>
        <p:spPr>
          <a:xfrm>
            <a:off x="11927562" y="5336969"/>
            <a:ext cx="1685625" cy="1693083"/>
          </a:xfrm>
          <a:prstGeom prst="rect">
            <a:avLst/>
          </a:prstGeom>
        </p:spPr>
      </p:pic>
      <p:pic>
        <p:nvPicPr>
          <p:cNvPr id="10" name="Picture 9">
            <a:extLst>
              <a:ext uri="{FF2B5EF4-FFF2-40B4-BE49-F238E27FC236}">
                <a16:creationId xmlns:a16="http://schemas.microsoft.com/office/drawing/2014/main" id="{B75537D2-831E-48C5-BE95-4FD7CC15319C}"/>
              </a:ext>
            </a:extLst>
          </p:cNvPr>
          <p:cNvPicPr>
            <a:picLocks noChangeAspect="1"/>
          </p:cNvPicPr>
          <p:nvPr/>
        </p:nvPicPr>
        <p:blipFill>
          <a:blip r:embed="rId3"/>
          <a:stretch>
            <a:fillRect/>
          </a:stretch>
        </p:blipFill>
        <p:spPr>
          <a:xfrm>
            <a:off x="102814" y="743252"/>
            <a:ext cx="2422069" cy="2432787"/>
          </a:xfrm>
          <a:prstGeom prst="rect">
            <a:avLst/>
          </a:prstGeom>
        </p:spPr>
      </p:pic>
      <p:sp>
        <p:nvSpPr>
          <p:cNvPr id="8" name="TextBox 7">
            <a:extLst>
              <a:ext uri="{FF2B5EF4-FFF2-40B4-BE49-F238E27FC236}">
                <a16:creationId xmlns:a16="http://schemas.microsoft.com/office/drawing/2014/main" id="{B896E6A7-A89B-479E-BC63-54C56CFF7AF1}"/>
              </a:ext>
            </a:extLst>
          </p:cNvPr>
          <p:cNvSpPr txBox="1"/>
          <p:nvPr/>
        </p:nvSpPr>
        <p:spPr>
          <a:xfrm>
            <a:off x="563079" y="450884"/>
            <a:ext cx="4396339" cy="403957"/>
          </a:xfrm>
          <a:prstGeom prst="rect">
            <a:avLst/>
          </a:prstGeom>
          <a:noFill/>
        </p:spPr>
        <p:txBody>
          <a:bodyPr wrap="square" rtlCol="0">
            <a:spAutoFit/>
          </a:bodyPr>
          <a:lstStyle/>
          <a:p>
            <a:pPr defTabSz="1028700">
              <a:defRPr/>
            </a:pPr>
            <a:r>
              <a:rPr lang="en-US" sz="2025" dirty="0">
                <a:solidFill>
                  <a:prstClr val="black"/>
                </a:solidFill>
                <a:latin typeface="Oswald" panose="00000500000000000000" pitchFamily="2" charset="0"/>
              </a:rPr>
              <a:t>Timeout Lounge</a:t>
            </a:r>
          </a:p>
        </p:txBody>
      </p:sp>
      <p:pic>
        <p:nvPicPr>
          <p:cNvPr id="14" name="Picture 13">
            <a:extLst>
              <a:ext uri="{FF2B5EF4-FFF2-40B4-BE49-F238E27FC236}">
                <a16:creationId xmlns:a16="http://schemas.microsoft.com/office/drawing/2014/main" id="{51C7870F-D7F8-4D57-AEED-42EDD64D590B}"/>
              </a:ext>
            </a:extLst>
          </p:cNvPr>
          <p:cNvPicPr>
            <a:picLocks noChangeAspect="1"/>
          </p:cNvPicPr>
          <p:nvPr/>
        </p:nvPicPr>
        <p:blipFill>
          <a:blip r:embed="rId4"/>
          <a:stretch>
            <a:fillRect/>
          </a:stretch>
        </p:blipFill>
        <p:spPr>
          <a:xfrm>
            <a:off x="10666952" y="819189"/>
            <a:ext cx="1618286" cy="1478962"/>
          </a:xfrm>
          <a:prstGeom prst="rect">
            <a:avLst/>
          </a:prstGeom>
        </p:spPr>
      </p:pic>
      <p:pic>
        <p:nvPicPr>
          <p:cNvPr id="16" name="Picture 15">
            <a:extLst>
              <a:ext uri="{FF2B5EF4-FFF2-40B4-BE49-F238E27FC236}">
                <a16:creationId xmlns:a16="http://schemas.microsoft.com/office/drawing/2014/main" id="{11F316E7-4BC6-47EA-95E4-355117AB1C00}"/>
              </a:ext>
            </a:extLst>
          </p:cNvPr>
          <p:cNvPicPr>
            <a:picLocks noChangeAspect="1"/>
          </p:cNvPicPr>
          <p:nvPr/>
        </p:nvPicPr>
        <p:blipFill>
          <a:blip r:embed="rId4"/>
          <a:stretch>
            <a:fillRect/>
          </a:stretch>
        </p:blipFill>
        <p:spPr>
          <a:xfrm>
            <a:off x="784517" y="5708688"/>
            <a:ext cx="1618286" cy="1478962"/>
          </a:xfrm>
          <a:prstGeom prst="rect">
            <a:avLst/>
          </a:prstGeom>
        </p:spPr>
      </p:pic>
      <p:pic>
        <p:nvPicPr>
          <p:cNvPr id="3" name="Picture 2">
            <a:extLst>
              <a:ext uri="{FF2B5EF4-FFF2-40B4-BE49-F238E27FC236}">
                <a16:creationId xmlns:a16="http://schemas.microsoft.com/office/drawing/2014/main" id="{1BCF38D4-6EC8-4CB0-BF16-0F06B5FC9D1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13996" y="819188"/>
            <a:ext cx="7347682" cy="1621814"/>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89ABDA88-C55E-42C1-9FA7-D4CFC45040C5}"/>
              </a:ext>
            </a:extLst>
          </p:cNvPr>
          <p:cNvPicPr>
            <a:picLocks noChangeAspect="1"/>
          </p:cNvPicPr>
          <p:nvPr/>
        </p:nvPicPr>
        <p:blipFill>
          <a:blip r:embed="rId6"/>
          <a:stretch>
            <a:fillRect/>
          </a:stretch>
        </p:blipFill>
        <p:spPr>
          <a:xfrm>
            <a:off x="11679808" y="136249"/>
            <a:ext cx="1995851" cy="843607"/>
          </a:xfrm>
          <a:prstGeom prst="rect">
            <a:avLst/>
          </a:prstGeom>
        </p:spPr>
      </p:pic>
      <p:sp>
        <p:nvSpPr>
          <p:cNvPr id="13" name="TextBox 12">
            <a:extLst>
              <a:ext uri="{FF2B5EF4-FFF2-40B4-BE49-F238E27FC236}">
                <a16:creationId xmlns:a16="http://schemas.microsoft.com/office/drawing/2014/main" id="{3C2473F1-F031-4885-A906-66B9836EE6BD}"/>
              </a:ext>
            </a:extLst>
          </p:cNvPr>
          <p:cNvSpPr txBox="1"/>
          <p:nvPr/>
        </p:nvSpPr>
        <p:spPr>
          <a:xfrm>
            <a:off x="5996237" y="315375"/>
            <a:ext cx="1865055" cy="507831"/>
          </a:xfrm>
          <a:prstGeom prst="rect">
            <a:avLst/>
          </a:prstGeom>
          <a:noFill/>
        </p:spPr>
        <p:txBody>
          <a:bodyPr wrap="square" rtlCol="0">
            <a:spAutoFit/>
          </a:bodyPr>
          <a:lstStyle/>
          <a:p>
            <a:pPr defTabSz="1028700">
              <a:defRPr/>
            </a:pPr>
            <a:r>
              <a:rPr lang="en-US" sz="2475" dirty="0">
                <a:solidFill>
                  <a:prstClr val="black"/>
                </a:solidFill>
                <a:latin typeface="Oswald" panose="00000500000000000000" pitchFamily="2" charset="0"/>
              </a:rPr>
              <a:t>New for </a:t>
            </a:r>
            <a:r>
              <a:rPr lang="en-US" sz="2700" dirty="0">
                <a:solidFill>
                  <a:prstClr val="black"/>
                </a:solidFill>
                <a:latin typeface="Oswald" panose="00000500000000000000" pitchFamily="2" charset="0"/>
              </a:rPr>
              <a:t>2025</a:t>
            </a:r>
          </a:p>
        </p:txBody>
      </p:sp>
      <p:pic>
        <p:nvPicPr>
          <p:cNvPr id="4" name="Picture 3">
            <a:extLst>
              <a:ext uri="{FF2B5EF4-FFF2-40B4-BE49-F238E27FC236}">
                <a16:creationId xmlns:a16="http://schemas.microsoft.com/office/drawing/2014/main" id="{56DFAE59-60C5-4144-9D4F-92C143230741}"/>
              </a:ext>
            </a:extLst>
          </p:cNvPr>
          <p:cNvPicPr>
            <a:picLocks noChangeAspect="1"/>
          </p:cNvPicPr>
          <p:nvPr/>
        </p:nvPicPr>
        <p:blipFill>
          <a:blip r:embed="rId7"/>
          <a:stretch>
            <a:fillRect/>
          </a:stretch>
        </p:blipFill>
        <p:spPr>
          <a:xfrm rot="21204064">
            <a:off x="7378284" y="3158048"/>
            <a:ext cx="2556033" cy="365989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9" name="Picture 8">
            <a:extLst>
              <a:ext uri="{FF2B5EF4-FFF2-40B4-BE49-F238E27FC236}">
                <a16:creationId xmlns:a16="http://schemas.microsoft.com/office/drawing/2014/main" id="{C3C039A8-A53E-488C-9A7B-6F4CF4BCD5BD}"/>
              </a:ext>
            </a:extLst>
          </p:cNvPr>
          <p:cNvPicPr>
            <a:picLocks noChangeAspect="1"/>
          </p:cNvPicPr>
          <p:nvPr/>
        </p:nvPicPr>
        <p:blipFill>
          <a:blip r:embed="rId8"/>
          <a:stretch>
            <a:fillRect/>
          </a:stretch>
        </p:blipFill>
        <p:spPr>
          <a:xfrm rot="302418">
            <a:off x="3200326" y="2708138"/>
            <a:ext cx="3953584" cy="441569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5690463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CA2E586-E0C1-4CA2-848D-F621DC5365B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99406">
            <a:off x="9234567" y="2876881"/>
            <a:ext cx="3494765" cy="400393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2" name="Picture 11">
            <a:extLst>
              <a:ext uri="{FF2B5EF4-FFF2-40B4-BE49-F238E27FC236}">
                <a16:creationId xmlns:a16="http://schemas.microsoft.com/office/drawing/2014/main" id="{A8A7B7D5-5A06-467B-887B-E2B5E1E314AE}"/>
              </a:ext>
            </a:extLst>
          </p:cNvPr>
          <p:cNvPicPr>
            <a:picLocks noChangeAspect="1"/>
          </p:cNvPicPr>
          <p:nvPr/>
        </p:nvPicPr>
        <p:blipFill>
          <a:blip r:embed="rId4"/>
          <a:stretch>
            <a:fillRect/>
          </a:stretch>
        </p:blipFill>
        <p:spPr>
          <a:xfrm>
            <a:off x="479479" y="5822498"/>
            <a:ext cx="1685625" cy="1693083"/>
          </a:xfrm>
          <a:prstGeom prst="rect">
            <a:avLst/>
          </a:prstGeom>
        </p:spPr>
      </p:pic>
      <p:pic>
        <p:nvPicPr>
          <p:cNvPr id="10" name="Picture 9">
            <a:extLst>
              <a:ext uri="{FF2B5EF4-FFF2-40B4-BE49-F238E27FC236}">
                <a16:creationId xmlns:a16="http://schemas.microsoft.com/office/drawing/2014/main" id="{B75537D2-831E-48C5-BE95-4FD7CC15319C}"/>
              </a:ext>
            </a:extLst>
          </p:cNvPr>
          <p:cNvPicPr>
            <a:picLocks noChangeAspect="1"/>
          </p:cNvPicPr>
          <p:nvPr/>
        </p:nvPicPr>
        <p:blipFill>
          <a:blip r:embed="rId4"/>
          <a:stretch>
            <a:fillRect/>
          </a:stretch>
        </p:blipFill>
        <p:spPr>
          <a:xfrm>
            <a:off x="102814" y="743252"/>
            <a:ext cx="2422069" cy="2432787"/>
          </a:xfrm>
          <a:prstGeom prst="rect">
            <a:avLst/>
          </a:prstGeom>
        </p:spPr>
      </p:pic>
      <p:sp>
        <p:nvSpPr>
          <p:cNvPr id="8" name="TextBox 7">
            <a:extLst>
              <a:ext uri="{FF2B5EF4-FFF2-40B4-BE49-F238E27FC236}">
                <a16:creationId xmlns:a16="http://schemas.microsoft.com/office/drawing/2014/main" id="{B896E6A7-A89B-479E-BC63-54C56CFF7AF1}"/>
              </a:ext>
            </a:extLst>
          </p:cNvPr>
          <p:cNvSpPr txBox="1"/>
          <p:nvPr/>
        </p:nvSpPr>
        <p:spPr>
          <a:xfrm>
            <a:off x="563079" y="450884"/>
            <a:ext cx="4396339" cy="403957"/>
          </a:xfrm>
          <a:prstGeom prst="rect">
            <a:avLst/>
          </a:prstGeom>
          <a:noFill/>
        </p:spPr>
        <p:txBody>
          <a:bodyPr wrap="square" rtlCol="0">
            <a:spAutoFit/>
          </a:bodyPr>
          <a:lstStyle/>
          <a:p>
            <a:pPr defTabSz="1028700">
              <a:defRPr/>
            </a:pPr>
            <a:r>
              <a:rPr lang="en-US" sz="2025" dirty="0">
                <a:solidFill>
                  <a:prstClr val="black"/>
                </a:solidFill>
                <a:latin typeface="Oswald" panose="00000500000000000000" pitchFamily="2" charset="0"/>
              </a:rPr>
              <a:t>Ninja Nation Boot Camp</a:t>
            </a:r>
          </a:p>
        </p:txBody>
      </p:sp>
      <p:pic>
        <p:nvPicPr>
          <p:cNvPr id="14" name="Picture 13">
            <a:extLst>
              <a:ext uri="{FF2B5EF4-FFF2-40B4-BE49-F238E27FC236}">
                <a16:creationId xmlns:a16="http://schemas.microsoft.com/office/drawing/2014/main" id="{51C7870F-D7F8-4D57-AEED-42EDD64D590B}"/>
              </a:ext>
            </a:extLst>
          </p:cNvPr>
          <p:cNvPicPr>
            <a:picLocks noChangeAspect="1"/>
          </p:cNvPicPr>
          <p:nvPr/>
        </p:nvPicPr>
        <p:blipFill>
          <a:blip r:embed="rId5"/>
          <a:stretch>
            <a:fillRect/>
          </a:stretch>
        </p:blipFill>
        <p:spPr>
          <a:xfrm>
            <a:off x="10061522" y="939970"/>
            <a:ext cx="1618286" cy="1478962"/>
          </a:xfrm>
          <a:prstGeom prst="rect">
            <a:avLst/>
          </a:prstGeom>
        </p:spPr>
      </p:pic>
      <p:pic>
        <p:nvPicPr>
          <p:cNvPr id="16" name="Picture 15">
            <a:extLst>
              <a:ext uri="{FF2B5EF4-FFF2-40B4-BE49-F238E27FC236}">
                <a16:creationId xmlns:a16="http://schemas.microsoft.com/office/drawing/2014/main" id="{11F316E7-4BC6-47EA-95E4-355117AB1C00}"/>
              </a:ext>
            </a:extLst>
          </p:cNvPr>
          <p:cNvPicPr>
            <a:picLocks noChangeAspect="1"/>
          </p:cNvPicPr>
          <p:nvPr/>
        </p:nvPicPr>
        <p:blipFill>
          <a:blip r:embed="rId5"/>
          <a:stretch>
            <a:fillRect/>
          </a:stretch>
        </p:blipFill>
        <p:spPr>
          <a:xfrm>
            <a:off x="129788" y="3176039"/>
            <a:ext cx="1618286" cy="1478962"/>
          </a:xfrm>
          <a:prstGeom prst="rect">
            <a:avLst/>
          </a:prstGeom>
        </p:spPr>
      </p:pic>
      <p:pic>
        <p:nvPicPr>
          <p:cNvPr id="13" name="Picture 12">
            <a:extLst>
              <a:ext uri="{FF2B5EF4-FFF2-40B4-BE49-F238E27FC236}">
                <a16:creationId xmlns:a16="http://schemas.microsoft.com/office/drawing/2014/main" id="{651DB179-A1A4-41BE-B17A-417FF435C778}"/>
              </a:ext>
            </a:extLst>
          </p:cNvPr>
          <p:cNvPicPr>
            <a:picLocks noChangeAspect="1"/>
          </p:cNvPicPr>
          <p:nvPr/>
        </p:nvPicPr>
        <p:blipFill>
          <a:blip r:embed="rId6"/>
          <a:stretch>
            <a:fillRect/>
          </a:stretch>
        </p:blipFill>
        <p:spPr>
          <a:xfrm>
            <a:off x="11679808" y="136249"/>
            <a:ext cx="1995851" cy="843607"/>
          </a:xfrm>
          <a:prstGeom prst="rect">
            <a:avLst/>
          </a:prstGeom>
        </p:spPr>
      </p:pic>
      <p:sp>
        <p:nvSpPr>
          <p:cNvPr id="15" name="TextBox 14">
            <a:extLst>
              <a:ext uri="{FF2B5EF4-FFF2-40B4-BE49-F238E27FC236}">
                <a16:creationId xmlns:a16="http://schemas.microsoft.com/office/drawing/2014/main" id="{1E186259-286E-4066-887E-5B9779FB47D8}"/>
              </a:ext>
            </a:extLst>
          </p:cNvPr>
          <p:cNvSpPr txBox="1"/>
          <p:nvPr/>
        </p:nvSpPr>
        <p:spPr>
          <a:xfrm>
            <a:off x="6013578" y="866382"/>
            <a:ext cx="1865055" cy="507831"/>
          </a:xfrm>
          <a:prstGeom prst="rect">
            <a:avLst/>
          </a:prstGeom>
          <a:noFill/>
        </p:spPr>
        <p:txBody>
          <a:bodyPr wrap="square" rtlCol="0">
            <a:spAutoFit/>
          </a:bodyPr>
          <a:lstStyle/>
          <a:p>
            <a:pPr defTabSz="1028700">
              <a:defRPr/>
            </a:pPr>
            <a:r>
              <a:rPr lang="en-US" sz="2475" dirty="0">
                <a:solidFill>
                  <a:prstClr val="black"/>
                </a:solidFill>
                <a:latin typeface="Oswald" panose="00000500000000000000" pitchFamily="2" charset="0"/>
              </a:rPr>
              <a:t>New for </a:t>
            </a:r>
            <a:r>
              <a:rPr lang="en-US" sz="2700" dirty="0">
                <a:solidFill>
                  <a:prstClr val="black"/>
                </a:solidFill>
                <a:latin typeface="Oswald" panose="00000500000000000000" pitchFamily="2" charset="0"/>
              </a:rPr>
              <a:t>2025</a:t>
            </a:r>
          </a:p>
        </p:txBody>
      </p:sp>
      <p:pic>
        <p:nvPicPr>
          <p:cNvPr id="6" name="Picture 5">
            <a:extLst>
              <a:ext uri="{FF2B5EF4-FFF2-40B4-BE49-F238E27FC236}">
                <a16:creationId xmlns:a16="http://schemas.microsoft.com/office/drawing/2014/main" id="{BB4A57CD-CD17-49CE-AAF9-DB7E8837533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69298" y="1587395"/>
            <a:ext cx="4293108" cy="417652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4" name="Picture 3">
            <a:extLst>
              <a:ext uri="{FF2B5EF4-FFF2-40B4-BE49-F238E27FC236}">
                <a16:creationId xmlns:a16="http://schemas.microsoft.com/office/drawing/2014/main" id="{D91137C0-0A9C-4648-8FB0-B33EF25A311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1175294">
            <a:off x="1348811" y="1032159"/>
            <a:ext cx="2932400" cy="390986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7" name="Picture 6">
            <a:extLst>
              <a:ext uri="{FF2B5EF4-FFF2-40B4-BE49-F238E27FC236}">
                <a16:creationId xmlns:a16="http://schemas.microsoft.com/office/drawing/2014/main" id="{5A1D756B-ECFE-984E-9B13-FBB02355E8E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336726" y="3337440"/>
            <a:ext cx="2967292" cy="395639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8103460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8A7B7D5-5A06-467B-887B-E2B5E1E314AE}"/>
              </a:ext>
            </a:extLst>
          </p:cNvPr>
          <p:cNvPicPr>
            <a:picLocks noChangeAspect="1"/>
          </p:cNvPicPr>
          <p:nvPr/>
        </p:nvPicPr>
        <p:blipFill>
          <a:blip r:embed="rId3"/>
          <a:stretch>
            <a:fillRect/>
          </a:stretch>
        </p:blipFill>
        <p:spPr>
          <a:xfrm>
            <a:off x="11927562" y="5336969"/>
            <a:ext cx="1685625" cy="1693083"/>
          </a:xfrm>
          <a:prstGeom prst="rect">
            <a:avLst/>
          </a:prstGeom>
        </p:spPr>
      </p:pic>
      <p:pic>
        <p:nvPicPr>
          <p:cNvPr id="10" name="Picture 9">
            <a:extLst>
              <a:ext uri="{FF2B5EF4-FFF2-40B4-BE49-F238E27FC236}">
                <a16:creationId xmlns:a16="http://schemas.microsoft.com/office/drawing/2014/main" id="{B75537D2-831E-48C5-BE95-4FD7CC15319C}"/>
              </a:ext>
            </a:extLst>
          </p:cNvPr>
          <p:cNvPicPr>
            <a:picLocks noChangeAspect="1"/>
          </p:cNvPicPr>
          <p:nvPr/>
        </p:nvPicPr>
        <p:blipFill>
          <a:blip r:embed="rId3"/>
          <a:stretch>
            <a:fillRect/>
          </a:stretch>
        </p:blipFill>
        <p:spPr>
          <a:xfrm>
            <a:off x="231742" y="584751"/>
            <a:ext cx="2422069" cy="2432787"/>
          </a:xfrm>
          <a:prstGeom prst="rect">
            <a:avLst/>
          </a:prstGeom>
        </p:spPr>
      </p:pic>
      <p:sp>
        <p:nvSpPr>
          <p:cNvPr id="8" name="TextBox 7">
            <a:extLst>
              <a:ext uri="{FF2B5EF4-FFF2-40B4-BE49-F238E27FC236}">
                <a16:creationId xmlns:a16="http://schemas.microsoft.com/office/drawing/2014/main" id="{B896E6A7-A89B-479E-BC63-54C56CFF7AF1}"/>
              </a:ext>
            </a:extLst>
          </p:cNvPr>
          <p:cNvSpPr txBox="1"/>
          <p:nvPr/>
        </p:nvSpPr>
        <p:spPr>
          <a:xfrm>
            <a:off x="563079" y="450884"/>
            <a:ext cx="4396339" cy="403957"/>
          </a:xfrm>
          <a:prstGeom prst="rect">
            <a:avLst/>
          </a:prstGeom>
          <a:noFill/>
        </p:spPr>
        <p:txBody>
          <a:bodyPr wrap="square" rtlCol="0">
            <a:spAutoFit/>
          </a:bodyPr>
          <a:lstStyle/>
          <a:p>
            <a:pPr defTabSz="1028700">
              <a:defRPr/>
            </a:pPr>
            <a:r>
              <a:rPr lang="en-US" sz="2025" dirty="0">
                <a:solidFill>
                  <a:prstClr val="black"/>
                </a:solidFill>
                <a:latin typeface="Oswald" panose="00000500000000000000" pitchFamily="2" charset="0"/>
              </a:rPr>
              <a:t>Llama Competition </a:t>
            </a:r>
          </a:p>
        </p:txBody>
      </p:sp>
      <p:pic>
        <p:nvPicPr>
          <p:cNvPr id="14" name="Picture 13">
            <a:extLst>
              <a:ext uri="{FF2B5EF4-FFF2-40B4-BE49-F238E27FC236}">
                <a16:creationId xmlns:a16="http://schemas.microsoft.com/office/drawing/2014/main" id="{51C7870F-D7F8-4D57-AEED-42EDD64D590B}"/>
              </a:ext>
            </a:extLst>
          </p:cNvPr>
          <p:cNvPicPr>
            <a:picLocks noChangeAspect="1"/>
          </p:cNvPicPr>
          <p:nvPr/>
        </p:nvPicPr>
        <p:blipFill>
          <a:blip r:embed="rId4"/>
          <a:stretch>
            <a:fillRect/>
          </a:stretch>
        </p:blipFill>
        <p:spPr>
          <a:xfrm>
            <a:off x="11303135" y="1695951"/>
            <a:ext cx="1618286" cy="1478962"/>
          </a:xfrm>
          <a:prstGeom prst="rect">
            <a:avLst/>
          </a:prstGeom>
        </p:spPr>
      </p:pic>
      <p:pic>
        <p:nvPicPr>
          <p:cNvPr id="16" name="Picture 15">
            <a:extLst>
              <a:ext uri="{FF2B5EF4-FFF2-40B4-BE49-F238E27FC236}">
                <a16:creationId xmlns:a16="http://schemas.microsoft.com/office/drawing/2014/main" id="{11F316E7-4BC6-47EA-95E4-355117AB1C00}"/>
              </a:ext>
            </a:extLst>
          </p:cNvPr>
          <p:cNvPicPr>
            <a:picLocks noChangeAspect="1"/>
          </p:cNvPicPr>
          <p:nvPr/>
        </p:nvPicPr>
        <p:blipFill>
          <a:blip r:embed="rId4"/>
          <a:stretch>
            <a:fillRect/>
          </a:stretch>
        </p:blipFill>
        <p:spPr>
          <a:xfrm>
            <a:off x="563078" y="5551090"/>
            <a:ext cx="1618286" cy="1478962"/>
          </a:xfrm>
          <a:prstGeom prst="rect">
            <a:avLst/>
          </a:prstGeom>
        </p:spPr>
      </p:pic>
      <p:pic>
        <p:nvPicPr>
          <p:cNvPr id="2" name="Picture 1">
            <a:extLst>
              <a:ext uri="{FF2B5EF4-FFF2-40B4-BE49-F238E27FC236}">
                <a16:creationId xmlns:a16="http://schemas.microsoft.com/office/drawing/2014/main" id="{E84A3DB2-A40A-454A-98BF-6F1E2BFECE05}"/>
              </a:ext>
            </a:extLst>
          </p:cNvPr>
          <p:cNvPicPr>
            <a:picLocks noChangeAspect="1"/>
          </p:cNvPicPr>
          <p:nvPr/>
        </p:nvPicPr>
        <p:blipFill>
          <a:blip r:embed="rId5"/>
          <a:stretch>
            <a:fillRect/>
          </a:stretch>
        </p:blipFill>
        <p:spPr>
          <a:xfrm>
            <a:off x="10368005" y="1141354"/>
            <a:ext cx="3258297" cy="6597932"/>
          </a:xfrm>
          <a:prstGeom prst="rect">
            <a:avLst/>
          </a:prstGeom>
        </p:spPr>
      </p:pic>
      <p:pic>
        <p:nvPicPr>
          <p:cNvPr id="4" name="Picture 3">
            <a:extLst>
              <a:ext uri="{FF2B5EF4-FFF2-40B4-BE49-F238E27FC236}">
                <a16:creationId xmlns:a16="http://schemas.microsoft.com/office/drawing/2014/main" id="{12E0C643-80BF-48F5-AB37-013BD2212262}"/>
              </a:ext>
            </a:extLst>
          </p:cNvPr>
          <p:cNvPicPr>
            <a:picLocks noChangeAspect="1"/>
          </p:cNvPicPr>
          <p:nvPr/>
        </p:nvPicPr>
        <p:blipFill>
          <a:blip r:embed="rId6"/>
          <a:stretch>
            <a:fillRect/>
          </a:stretch>
        </p:blipFill>
        <p:spPr>
          <a:xfrm>
            <a:off x="11628184" y="187266"/>
            <a:ext cx="1998118" cy="839671"/>
          </a:xfrm>
          <a:prstGeom prst="rect">
            <a:avLst/>
          </a:prstGeom>
        </p:spPr>
      </p:pic>
      <p:sp>
        <p:nvSpPr>
          <p:cNvPr id="11" name="TextBox 10">
            <a:extLst>
              <a:ext uri="{FF2B5EF4-FFF2-40B4-BE49-F238E27FC236}">
                <a16:creationId xmlns:a16="http://schemas.microsoft.com/office/drawing/2014/main" id="{F9F59C50-4533-40C1-9894-66C00FF77BC6}"/>
              </a:ext>
            </a:extLst>
          </p:cNvPr>
          <p:cNvSpPr txBox="1"/>
          <p:nvPr/>
        </p:nvSpPr>
        <p:spPr>
          <a:xfrm>
            <a:off x="5925473" y="743252"/>
            <a:ext cx="1865055" cy="507831"/>
          </a:xfrm>
          <a:prstGeom prst="rect">
            <a:avLst/>
          </a:prstGeom>
          <a:noFill/>
        </p:spPr>
        <p:txBody>
          <a:bodyPr wrap="square" rtlCol="0">
            <a:spAutoFit/>
          </a:bodyPr>
          <a:lstStyle/>
          <a:p>
            <a:pPr defTabSz="1028700">
              <a:defRPr/>
            </a:pPr>
            <a:r>
              <a:rPr lang="en-US" sz="2475" dirty="0">
                <a:solidFill>
                  <a:prstClr val="black"/>
                </a:solidFill>
                <a:latin typeface="Oswald" panose="00000500000000000000" pitchFamily="2" charset="0"/>
              </a:rPr>
              <a:t>New for </a:t>
            </a:r>
            <a:r>
              <a:rPr lang="en-US" sz="2700" dirty="0">
                <a:solidFill>
                  <a:prstClr val="black"/>
                </a:solidFill>
                <a:latin typeface="Oswald" panose="00000500000000000000" pitchFamily="2" charset="0"/>
              </a:rPr>
              <a:t>2025</a:t>
            </a:r>
          </a:p>
        </p:txBody>
      </p:sp>
      <p:pic>
        <p:nvPicPr>
          <p:cNvPr id="5" name="Picture 4">
            <a:extLst>
              <a:ext uri="{FF2B5EF4-FFF2-40B4-BE49-F238E27FC236}">
                <a16:creationId xmlns:a16="http://schemas.microsoft.com/office/drawing/2014/main" id="{6684F9FD-933B-446C-B1C4-BABCFA555DB9}"/>
              </a:ext>
            </a:extLst>
          </p:cNvPr>
          <p:cNvPicPr>
            <a:picLocks noChangeAspect="1"/>
          </p:cNvPicPr>
          <p:nvPr/>
        </p:nvPicPr>
        <p:blipFill>
          <a:blip r:embed="rId7"/>
          <a:stretch>
            <a:fillRect/>
          </a:stretch>
        </p:blipFill>
        <p:spPr>
          <a:xfrm>
            <a:off x="7786219" y="3139466"/>
            <a:ext cx="3635232" cy="450438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7" name="Picture 6">
            <a:extLst>
              <a:ext uri="{FF2B5EF4-FFF2-40B4-BE49-F238E27FC236}">
                <a16:creationId xmlns:a16="http://schemas.microsoft.com/office/drawing/2014/main" id="{FC3353D1-5F79-4639-B968-FC0848899BC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31525"/>
          <a:stretch/>
        </p:blipFill>
        <p:spPr>
          <a:xfrm rot="4667300">
            <a:off x="4666405" y="3733860"/>
            <a:ext cx="4383188" cy="225104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3" name="Picture 12">
            <a:extLst>
              <a:ext uri="{FF2B5EF4-FFF2-40B4-BE49-F238E27FC236}">
                <a16:creationId xmlns:a16="http://schemas.microsoft.com/office/drawing/2014/main" id="{D2321871-7F05-4265-8AD9-B0B478135A24}"/>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6186" t="13747" r="27569" b="17189"/>
          <a:stretch/>
        </p:blipFill>
        <p:spPr>
          <a:xfrm rot="5119299">
            <a:off x="1076908" y="2271413"/>
            <a:ext cx="4785528" cy="445952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0313974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75537D2-831E-48C5-BE95-4FD7CC15319C}"/>
              </a:ext>
            </a:extLst>
          </p:cNvPr>
          <p:cNvPicPr>
            <a:picLocks noChangeAspect="1"/>
          </p:cNvPicPr>
          <p:nvPr/>
        </p:nvPicPr>
        <p:blipFill>
          <a:blip r:embed="rId3"/>
          <a:stretch>
            <a:fillRect/>
          </a:stretch>
        </p:blipFill>
        <p:spPr>
          <a:xfrm>
            <a:off x="563078" y="1002938"/>
            <a:ext cx="3613871" cy="3503627"/>
          </a:xfrm>
          <a:prstGeom prst="rect">
            <a:avLst/>
          </a:prstGeom>
        </p:spPr>
      </p:pic>
      <p:pic>
        <p:nvPicPr>
          <p:cNvPr id="12" name="Picture 11">
            <a:extLst>
              <a:ext uri="{FF2B5EF4-FFF2-40B4-BE49-F238E27FC236}">
                <a16:creationId xmlns:a16="http://schemas.microsoft.com/office/drawing/2014/main" id="{A8A7B7D5-5A06-467B-887B-E2B5E1E314AE}"/>
              </a:ext>
            </a:extLst>
          </p:cNvPr>
          <p:cNvPicPr>
            <a:picLocks noChangeAspect="1"/>
          </p:cNvPicPr>
          <p:nvPr/>
        </p:nvPicPr>
        <p:blipFill>
          <a:blip r:embed="rId3"/>
          <a:stretch>
            <a:fillRect/>
          </a:stretch>
        </p:blipFill>
        <p:spPr>
          <a:xfrm>
            <a:off x="11927562" y="5336969"/>
            <a:ext cx="1685625" cy="1693083"/>
          </a:xfrm>
          <a:prstGeom prst="rect">
            <a:avLst/>
          </a:prstGeom>
        </p:spPr>
      </p:pic>
      <p:sp>
        <p:nvSpPr>
          <p:cNvPr id="8" name="TextBox 7">
            <a:extLst>
              <a:ext uri="{FF2B5EF4-FFF2-40B4-BE49-F238E27FC236}">
                <a16:creationId xmlns:a16="http://schemas.microsoft.com/office/drawing/2014/main" id="{B896E6A7-A89B-479E-BC63-54C56CFF7AF1}"/>
              </a:ext>
            </a:extLst>
          </p:cNvPr>
          <p:cNvSpPr txBox="1"/>
          <p:nvPr/>
        </p:nvSpPr>
        <p:spPr>
          <a:xfrm>
            <a:off x="563079" y="450884"/>
            <a:ext cx="4396339" cy="403957"/>
          </a:xfrm>
          <a:prstGeom prst="rect">
            <a:avLst/>
          </a:prstGeom>
          <a:noFill/>
        </p:spPr>
        <p:txBody>
          <a:bodyPr wrap="square" rtlCol="0">
            <a:spAutoFit/>
          </a:bodyPr>
          <a:lstStyle/>
          <a:p>
            <a:pPr defTabSz="1028700">
              <a:defRPr/>
            </a:pPr>
            <a:r>
              <a:rPr lang="en-US" sz="2025" dirty="0">
                <a:solidFill>
                  <a:prstClr val="black"/>
                </a:solidFill>
                <a:latin typeface="Oswald" panose="00000500000000000000" pitchFamily="2" charset="0"/>
              </a:rPr>
              <a:t>Zany Zoe’s Comedy Magic Show</a:t>
            </a:r>
          </a:p>
        </p:txBody>
      </p:sp>
      <p:pic>
        <p:nvPicPr>
          <p:cNvPr id="14" name="Picture 13">
            <a:extLst>
              <a:ext uri="{FF2B5EF4-FFF2-40B4-BE49-F238E27FC236}">
                <a16:creationId xmlns:a16="http://schemas.microsoft.com/office/drawing/2014/main" id="{51C7870F-D7F8-4D57-AEED-42EDD64D590B}"/>
              </a:ext>
            </a:extLst>
          </p:cNvPr>
          <p:cNvPicPr>
            <a:picLocks noChangeAspect="1"/>
          </p:cNvPicPr>
          <p:nvPr/>
        </p:nvPicPr>
        <p:blipFill>
          <a:blip r:embed="rId4"/>
          <a:stretch>
            <a:fillRect/>
          </a:stretch>
        </p:blipFill>
        <p:spPr>
          <a:xfrm>
            <a:off x="10309276" y="1022640"/>
            <a:ext cx="1618286" cy="1478962"/>
          </a:xfrm>
          <a:prstGeom prst="rect">
            <a:avLst/>
          </a:prstGeom>
        </p:spPr>
      </p:pic>
      <p:pic>
        <p:nvPicPr>
          <p:cNvPr id="16" name="Picture 15">
            <a:extLst>
              <a:ext uri="{FF2B5EF4-FFF2-40B4-BE49-F238E27FC236}">
                <a16:creationId xmlns:a16="http://schemas.microsoft.com/office/drawing/2014/main" id="{11F316E7-4BC6-47EA-95E4-355117AB1C00}"/>
              </a:ext>
            </a:extLst>
          </p:cNvPr>
          <p:cNvPicPr>
            <a:picLocks noChangeAspect="1"/>
          </p:cNvPicPr>
          <p:nvPr/>
        </p:nvPicPr>
        <p:blipFill>
          <a:blip r:embed="rId4"/>
          <a:stretch>
            <a:fillRect/>
          </a:stretch>
        </p:blipFill>
        <p:spPr>
          <a:xfrm>
            <a:off x="1952104" y="4946240"/>
            <a:ext cx="1618286" cy="1478962"/>
          </a:xfrm>
          <a:prstGeom prst="rect">
            <a:avLst/>
          </a:prstGeom>
        </p:spPr>
      </p:pic>
      <p:pic>
        <p:nvPicPr>
          <p:cNvPr id="4" name="Picture 3">
            <a:extLst>
              <a:ext uri="{FF2B5EF4-FFF2-40B4-BE49-F238E27FC236}">
                <a16:creationId xmlns:a16="http://schemas.microsoft.com/office/drawing/2014/main" id="{12E0C643-80BF-48F5-AB37-013BD2212262}"/>
              </a:ext>
            </a:extLst>
          </p:cNvPr>
          <p:cNvPicPr>
            <a:picLocks noChangeAspect="1"/>
          </p:cNvPicPr>
          <p:nvPr/>
        </p:nvPicPr>
        <p:blipFill>
          <a:blip r:embed="rId5"/>
          <a:stretch>
            <a:fillRect/>
          </a:stretch>
        </p:blipFill>
        <p:spPr>
          <a:xfrm>
            <a:off x="11628184" y="187266"/>
            <a:ext cx="1998118" cy="839671"/>
          </a:xfrm>
          <a:prstGeom prst="rect">
            <a:avLst/>
          </a:prstGeom>
        </p:spPr>
      </p:pic>
      <p:sp>
        <p:nvSpPr>
          <p:cNvPr id="11" name="TextBox 10">
            <a:extLst>
              <a:ext uri="{FF2B5EF4-FFF2-40B4-BE49-F238E27FC236}">
                <a16:creationId xmlns:a16="http://schemas.microsoft.com/office/drawing/2014/main" id="{F9F59C50-4533-40C1-9894-66C00FF77BC6}"/>
              </a:ext>
            </a:extLst>
          </p:cNvPr>
          <p:cNvSpPr txBox="1"/>
          <p:nvPr/>
        </p:nvSpPr>
        <p:spPr>
          <a:xfrm>
            <a:off x="5925473" y="743252"/>
            <a:ext cx="1865055" cy="507831"/>
          </a:xfrm>
          <a:prstGeom prst="rect">
            <a:avLst/>
          </a:prstGeom>
          <a:noFill/>
        </p:spPr>
        <p:txBody>
          <a:bodyPr wrap="square" rtlCol="0">
            <a:spAutoFit/>
          </a:bodyPr>
          <a:lstStyle/>
          <a:p>
            <a:pPr defTabSz="1028700">
              <a:defRPr/>
            </a:pPr>
            <a:r>
              <a:rPr lang="en-US" sz="2475" dirty="0">
                <a:solidFill>
                  <a:prstClr val="black"/>
                </a:solidFill>
                <a:latin typeface="Oswald" panose="00000500000000000000" pitchFamily="2" charset="0"/>
              </a:rPr>
              <a:t>New for </a:t>
            </a:r>
            <a:r>
              <a:rPr lang="en-US" sz="2700" dirty="0">
                <a:solidFill>
                  <a:prstClr val="black"/>
                </a:solidFill>
                <a:latin typeface="Oswald" panose="00000500000000000000" pitchFamily="2" charset="0"/>
              </a:rPr>
              <a:t>2025</a:t>
            </a:r>
          </a:p>
        </p:txBody>
      </p:sp>
      <p:pic>
        <p:nvPicPr>
          <p:cNvPr id="3" name="Picture 2">
            <a:extLst>
              <a:ext uri="{FF2B5EF4-FFF2-40B4-BE49-F238E27FC236}">
                <a16:creationId xmlns:a16="http://schemas.microsoft.com/office/drawing/2014/main" id="{BCCD0BDC-7DF2-41C8-AEA8-B37F52FC2327}"/>
              </a:ext>
            </a:extLst>
          </p:cNvPr>
          <p:cNvPicPr>
            <a:picLocks noChangeAspect="1"/>
          </p:cNvPicPr>
          <p:nvPr/>
        </p:nvPicPr>
        <p:blipFill>
          <a:blip r:embed="rId6"/>
          <a:stretch>
            <a:fillRect/>
          </a:stretch>
        </p:blipFill>
        <p:spPr>
          <a:xfrm>
            <a:off x="2809528" y="1891066"/>
            <a:ext cx="3287609" cy="447059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5" name="Picture 4">
            <a:extLst>
              <a:ext uri="{FF2B5EF4-FFF2-40B4-BE49-F238E27FC236}">
                <a16:creationId xmlns:a16="http://schemas.microsoft.com/office/drawing/2014/main" id="{F0860E8F-30CA-4E66-B239-27DFB932F7C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71725" y="2040831"/>
            <a:ext cx="6481249" cy="432083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6829169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75537D2-831E-48C5-BE95-4FD7CC15319C}"/>
              </a:ext>
            </a:extLst>
          </p:cNvPr>
          <p:cNvPicPr>
            <a:picLocks noChangeAspect="1"/>
          </p:cNvPicPr>
          <p:nvPr/>
        </p:nvPicPr>
        <p:blipFill>
          <a:blip r:embed="rId3"/>
          <a:stretch>
            <a:fillRect/>
          </a:stretch>
        </p:blipFill>
        <p:spPr>
          <a:xfrm>
            <a:off x="280880" y="866382"/>
            <a:ext cx="3613871" cy="3503627"/>
          </a:xfrm>
          <a:prstGeom prst="rect">
            <a:avLst/>
          </a:prstGeom>
        </p:spPr>
      </p:pic>
      <p:pic>
        <p:nvPicPr>
          <p:cNvPr id="12" name="Picture 11">
            <a:extLst>
              <a:ext uri="{FF2B5EF4-FFF2-40B4-BE49-F238E27FC236}">
                <a16:creationId xmlns:a16="http://schemas.microsoft.com/office/drawing/2014/main" id="{A8A7B7D5-5A06-467B-887B-E2B5E1E314AE}"/>
              </a:ext>
            </a:extLst>
          </p:cNvPr>
          <p:cNvPicPr>
            <a:picLocks noChangeAspect="1"/>
          </p:cNvPicPr>
          <p:nvPr/>
        </p:nvPicPr>
        <p:blipFill>
          <a:blip r:embed="rId3"/>
          <a:stretch>
            <a:fillRect/>
          </a:stretch>
        </p:blipFill>
        <p:spPr>
          <a:xfrm>
            <a:off x="11927562" y="5336969"/>
            <a:ext cx="1685625" cy="1693083"/>
          </a:xfrm>
          <a:prstGeom prst="rect">
            <a:avLst/>
          </a:prstGeom>
        </p:spPr>
      </p:pic>
      <p:sp>
        <p:nvSpPr>
          <p:cNvPr id="8" name="TextBox 7">
            <a:extLst>
              <a:ext uri="{FF2B5EF4-FFF2-40B4-BE49-F238E27FC236}">
                <a16:creationId xmlns:a16="http://schemas.microsoft.com/office/drawing/2014/main" id="{B896E6A7-A89B-479E-BC63-54C56CFF7AF1}"/>
              </a:ext>
            </a:extLst>
          </p:cNvPr>
          <p:cNvSpPr txBox="1"/>
          <p:nvPr/>
        </p:nvSpPr>
        <p:spPr>
          <a:xfrm>
            <a:off x="563079" y="450884"/>
            <a:ext cx="4396339" cy="403957"/>
          </a:xfrm>
          <a:prstGeom prst="rect">
            <a:avLst/>
          </a:prstGeom>
          <a:noFill/>
        </p:spPr>
        <p:txBody>
          <a:bodyPr wrap="square" rtlCol="0">
            <a:spAutoFit/>
          </a:bodyPr>
          <a:lstStyle/>
          <a:p>
            <a:pPr defTabSz="1028700">
              <a:defRPr/>
            </a:pPr>
            <a:r>
              <a:rPr lang="en-US" sz="2025" dirty="0" err="1">
                <a:solidFill>
                  <a:prstClr val="black"/>
                </a:solidFill>
                <a:latin typeface="Oswald" panose="00000500000000000000" pitchFamily="2" charset="0"/>
              </a:rPr>
              <a:t>Bubbleologist</a:t>
            </a:r>
            <a:endParaRPr lang="en-US" sz="2025" dirty="0">
              <a:solidFill>
                <a:prstClr val="black"/>
              </a:solidFill>
              <a:latin typeface="Oswald" panose="00000500000000000000" pitchFamily="2" charset="0"/>
            </a:endParaRPr>
          </a:p>
        </p:txBody>
      </p:sp>
      <p:pic>
        <p:nvPicPr>
          <p:cNvPr id="14" name="Picture 13">
            <a:extLst>
              <a:ext uri="{FF2B5EF4-FFF2-40B4-BE49-F238E27FC236}">
                <a16:creationId xmlns:a16="http://schemas.microsoft.com/office/drawing/2014/main" id="{51C7870F-D7F8-4D57-AEED-42EDD64D590B}"/>
              </a:ext>
            </a:extLst>
          </p:cNvPr>
          <p:cNvPicPr>
            <a:picLocks noChangeAspect="1"/>
          </p:cNvPicPr>
          <p:nvPr/>
        </p:nvPicPr>
        <p:blipFill>
          <a:blip r:embed="rId4"/>
          <a:stretch>
            <a:fillRect/>
          </a:stretch>
        </p:blipFill>
        <p:spPr>
          <a:xfrm>
            <a:off x="10309276" y="1262625"/>
            <a:ext cx="1618286" cy="1478962"/>
          </a:xfrm>
          <a:prstGeom prst="rect">
            <a:avLst/>
          </a:prstGeom>
        </p:spPr>
      </p:pic>
      <p:pic>
        <p:nvPicPr>
          <p:cNvPr id="16" name="Picture 15">
            <a:extLst>
              <a:ext uri="{FF2B5EF4-FFF2-40B4-BE49-F238E27FC236}">
                <a16:creationId xmlns:a16="http://schemas.microsoft.com/office/drawing/2014/main" id="{11F316E7-4BC6-47EA-95E4-355117AB1C00}"/>
              </a:ext>
            </a:extLst>
          </p:cNvPr>
          <p:cNvPicPr>
            <a:picLocks noChangeAspect="1"/>
          </p:cNvPicPr>
          <p:nvPr/>
        </p:nvPicPr>
        <p:blipFill>
          <a:blip r:embed="rId4"/>
          <a:stretch>
            <a:fillRect/>
          </a:stretch>
        </p:blipFill>
        <p:spPr>
          <a:xfrm>
            <a:off x="1952104" y="4946240"/>
            <a:ext cx="1618286" cy="1478962"/>
          </a:xfrm>
          <a:prstGeom prst="rect">
            <a:avLst/>
          </a:prstGeom>
        </p:spPr>
      </p:pic>
      <p:pic>
        <p:nvPicPr>
          <p:cNvPr id="4" name="Picture 3">
            <a:extLst>
              <a:ext uri="{FF2B5EF4-FFF2-40B4-BE49-F238E27FC236}">
                <a16:creationId xmlns:a16="http://schemas.microsoft.com/office/drawing/2014/main" id="{12E0C643-80BF-48F5-AB37-013BD2212262}"/>
              </a:ext>
            </a:extLst>
          </p:cNvPr>
          <p:cNvPicPr>
            <a:picLocks noChangeAspect="1"/>
          </p:cNvPicPr>
          <p:nvPr/>
        </p:nvPicPr>
        <p:blipFill>
          <a:blip r:embed="rId5"/>
          <a:stretch>
            <a:fillRect/>
          </a:stretch>
        </p:blipFill>
        <p:spPr>
          <a:xfrm>
            <a:off x="11628184" y="187266"/>
            <a:ext cx="1998118" cy="839671"/>
          </a:xfrm>
          <a:prstGeom prst="rect">
            <a:avLst/>
          </a:prstGeom>
        </p:spPr>
      </p:pic>
      <p:sp>
        <p:nvSpPr>
          <p:cNvPr id="11" name="TextBox 10">
            <a:extLst>
              <a:ext uri="{FF2B5EF4-FFF2-40B4-BE49-F238E27FC236}">
                <a16:creationId xmlns:a16="http://schemas.microsoft.com/office/drawing/2014/main" id="{F9F59C50-4533-40C1-9894-66C00FF77BC6}"/>
              </a:ext>
            </a:extLst>
          </p:cNvPr>
          <p:cNvSpPr txBox="1"/>
          <p:nvPr/>
        </p:nvSpPr>
        <p:spPr>
          <a:xfrm>
            <a:off x="5925473" y="743252"/>
            <a:ext cx="1865055" cy="507831"/>
          </a:xfrm>
          <a:prstGeom prst="rect">
            <a:avLst/>
          </a:prstGeom>
          <a:noFill/>
        </p:spPr>
        <p:txBody>
          <a:bodyPr wrap="square" rtlCol="0">
            <a:spAutoFit/>
          </a:bodyPr>
          <a:lstStyle/>
          <a:p>
            <a:pPr defTabSz="1028700">
              <a:defRPr/>
            </a:pPr>
            <a:r>
              <a:rPr lang="en-US" sz="2475" dirty="0">
                <a:solidFill>
                  <a:prstClr val="black"/>
                </a:solidFill>
                <a:latin typeface="Oswald" panose="00000500000000000000" pitchFamily="2" charset="0"/>
              </a:rPr>
              <a:t>New for </a:t>
            </a:r>
            <a:r>
              <a:rPr lang="en-US" sz="2700" dirty="0">
                <a:solidFill>
                  <a:prstClr val="black"/>
                </a:solidFill>
                <a:latin typeface="Oswald" panose="00000500000000000000" pitchFamily="2" charset="0"/>
              </a:rPr>
              <a:t>2025</a:t>
            </a:r>
          </a:p>
        </p:txBody>
      </p:sp>
      <p:pic>
        <p:nvPicPr>
          <p:cNvPr id="18" name="Picture 17">
            <a:extLst>
              <a:ext uri="{FF2B5EF4-FFF2-40B4-BE49-F238E27FC236}">
                <a16:creationId xmlns:a16="http://schemas.microsoft.com/office/drawing/2014/main" id="{0D434E8D-4EE7-4A23-8680-6866E69EE82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51735" y="2137223"/>
            <a:ext cx="6698357" cy="446557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4" name="Picture 23">
            <a:extLst>
              <a:ext uri="{FF2B5EF4-FFF2-40B4-BE49-F238E27FC236}">
                <a16:creationId xmlns:a16="http://schemas.microsoft.com/office/drawing/2014/main" id="{0A58C81A-9536-4326-B0CB-09E2CF8FAED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20669"/>
          <a:stretch/>
        </p:blipFill>
        <p:spPr>
          <a:xfrm rot="4876028">
            <a:off x="902719" y="2657887"/>
            <a:ext cx="5688810" cy="338474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1176054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3281C8">
            <a:alpha val="90000"/>
          </a:srgb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39948" y="733320"/>
            <a:ext cx="6436105" cy="6436105"/>
          </a:xfrm>
          <a:prstGeom prst="rect">
            <a:avLst/>
          </a:prstGeom>
        </p:spPr>
      </p:pic>
      <p:sp>
        <p:nvSpPr>
          <p:cNvPr id="3" name="Text Box 10">
            <a:extLst>
              <a:ext uri="{FF2B5EF4-FFF2-40B4-BE49-F238E27FC236}">
                <a16:creationId xmlns:a16="http://schemas.microsoft.com/office/drawing/2014/main" id="{6DEACB8F-2290-4233-B473-895A97D6E5C6}"/>
              </a:ext>
            </a:extLst>
          </p:cNvPr>
          <p:cNvSpPr txBox="1">
            <a:spLocks noChangeArrowheads="1"/>
          </p:cNvSpPr>
          <p:nvPr/>
        </p:nvSpPr>
        <p:spPr bwMode="auto">
          <a:xfrm>
            <a:off x="0" y="0"/>
            <a:ext cx="13715999" cy="733321"/>
          </a:xfrm>
          <a:prstGeom prst="rect">
            <a:avLst/>
          </a:prstGeom>
          <a:noFill/>
          <a:ln w="9525">
            <a:noFill/>
            <a:miter lim="800000"/>
            <a:headEnd/>
            <a:tailEnd/>
          </a:ln>
        </p:spPr>
        <p:txBody>
          <a:bodyPr wrap="square" lIns="120983" tIns="60504" rIns="120983" bIns="60504">
            <a:spAutoFit/>
          </a:bodyPr>
          <a:lstStyle/>
          <a:p>
            <a:pPr marL="0" marR="0" lvl="0" indent="0" algn="ctr" defTabSz="1021458" rtl="0" eaLnBrk="1" fontAlgn="auto" latinLnBrk="0" hangingPunct="1">
              <a:lnSpc>
                <a:spcPct val="100000"/>
              </a:lnSpc>
              <a:spcBef>
                <a:spcPts val="0"/>
              </a:spcBef>
              <a:spcAft>
                <a:spcPts val="0"/>
              </a:spcAft>
              <a:buClrTx/>
              <a:buSzTx/>
              <a:buFontTx/>
              <a:buNone/>
              <a:tabLst/>
              <a:defRPr/>
            </a:pPr>
            <a:r>
              <a:rPr kumimoji="0" lang="en-US" sz="39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3.  Pledge of Allegiance</a:t>
            </a:r>
          </a:p>
        </p:txBody>
      </p:sp>
    </p:spTree>
    <p:extLst>
      <p:ext uri="{BB962C8B-B14F-4D97-AF65-F5344CB8AC3E}">
        <p14:creationId xmlns:p14="http://schemas.microsoft.com/office/powerpoint/2010/main" val="38901815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015BE0B-B0C4-477F-A178-451ED9014BC3}"/>
              </a:ext>
            </a:extLst>
          </p:cNvPr>
          <p:cNvPicPr>
            <a:picLocks noChangeAspect="1"/>
          </p:cNvPicPr>
          <p:nvPr/>
        </p:nvPicPr>
        <p:blipFill>
          <a:blip r:embed="rId3"/>
          <a:stretch>
            <a:fillRect/>
          </a:stretch>
        </p:blipFill>
        <p:spPr>
          <a:xfrm>
            <a:off x="11834921" y="6021029"/>
            <a:ext cx="1685625" cy="1693083"/>
          </a:xfrm>
          <a:prstGeom prst="rect">
            <a:avLst/>
          </a:prstGeom>
        </p:spPr>
      </p:pic>
      <p:pic>
        <p:nvPicPr>
          <p:cNvPr id="9" name="Picture 8">
            <a:extLst>
              <a:ext uri="{FF2B5EF4-FFF2-40B4-BE49-F238E27FC236}">
                <a16:creationId xmlns:a16="http://schemas.microsoft.com/office/drawing/2014/main" id="{E63B49DF-1519-41C6-87D9-48C4D03B5AD3}"/>
              </a:ext>
            </a:extLst>
          </p:cNvPr>
          <p:cNvPicPr>
            <a:picLocks noChangeAspect="1"/>
          </p:cNvPicPr>
          <p:nvPr/>
        </p:nvPicPr>
        <p:blipFill>
          <a:blip r:embed="rId3"/>
          <a:stretch>
            <a:fillRect/>
          </a:stretch>
        </p:blipFill>
        <p:spPr>
          <a:xfrm>
            <a:off x="346385" y="558052"/>
            <a:ext cx="2422069" cy="2432787"/>
          </a:xfrm>
          <a:prstGeom prst="rect">
            <a:avLst/>
          </a:prstGeom>
        </p:spPr>
      </p:pic>
      <p:pic>
        <p:nvPicPr>
          <p:cNvPr id="10" name="Picture 9">
            <a:extLst>
              <a:ext uri="{FF2B5EF4-FFF2-40B4-BE49-F238E27FC236}">
                <a16:creationId xmlns:a16="http://schemas.microsoft.com/office/drawing/2014/main" id="{DE33F760-0C2C-41B2-A19A-89FDB0851C8F}"/>
              </a:ext>
            </a:extLst>
          </p:cNvPr>
          <p:cNvPicPr>
            <a:picLocks noChangeAspect="1"/>
          </p:cNvPicPr>
          <p:nvPr/>
        </p:nvPicPr>
        <p:blipFill>
          <a:blip r:embed="rId4"/>
          <a:stretch>
            <a:fillRect/>
          </a:stretch>
        </p:blipFill>
        <p:spPr>
          <a:xfrm>
            <a:off x="7297954" y="6128088"/>
            <a:ext cx="1618286" cy="1478962"/>
          </a:xfrm>
          <a:prstGeom prst="rect">
            <a:avLst/>
          </a:prstGeom>
        </p:spPr>
      </p:pic>
      <p:pic>
        <p:nvPicPr>
          <p:cNvPr id="11" name="Picture 10">
            <a:extLst>
              <a:ext uri="{FF2B5EF4-FFF2-40B4-BE49-F238E27FC236}">
                <a16:creationId xmlns:a16="http://schemas.microsoft.com/office/drawing/2014/main" id="{C19B62E2-7D9F-4AC4-B10F-0E1EFBA207DB}"/>
              </a:ext>
            </a:extLst>
          </p:cNvPr>
          <p:cNvPicPr>
            <a:picLocks noChangeAspect="1"/>
          </p:cNvPicPr>
          <p:nvPr/>
        </p:nvPicPr>
        <p:blipFill>
          <a:blip r:embed="rId4"/>
          <a:stretch>
            <a:fillRect/>
          </a:stretch>
        </p:blipFill>
        <p:spPr>
          <a:xfrm>
            <a:off x="784517" y="5708688"/>
            <a:ext cx="1618286" cy="1478962"/>
          </a:xfrm>
          <a:prstGeom prst="rect">
            <a:avLst/>
          </a:prstGeom>
        </p:spPr>
      </p:pic>
      <p:sp>
        <p:nvSpPr>
          <p:cNvPr id="22" name="Rectangle 21">
            <a:extLst>
              <a:ext uri="{FF2B5EF4-FFF2-40B4-BE49-F238E27FC236}">
                <a16:creationId xmlns:a16="http://schemas.microsoft.com/office/drawing/2014/main" id="{29DCD865-D7FD-4CDE-8E8F-FE3324DB1CD2}"/>
              </a:ext>
            </a:extLst>
          </p:cNvPr>
          <p:cNvSpPr/>
          <p:nvPr/>
        </p:nvSpPr>
        <p:spPr>
          <a:xfrm>
            <a:off x="9767393" y="3710121"/>
            <a:ext cx="3567257" cy="334835"/>
          </a:xfrm>
          <a:prstGeom prst="rect">
            <a:avLst/>
          </a:prstGeom>
        </p:spPr>
        <p:txBody>
          <a:bodyPr wrap="square">
            <a:spAutoFit/>
          </a:bodyPr>
          <a:lstStyle/>
          <a:p>
            <a:pPr algn="ctr" defTabSz="1075551">
              <a:defRPr/>
            </a:pPr>
            <a:endParaRPr lang="en-US" sz="1576" dirty="0">
              <a:solidFill>
                <a:prstClr val="black"/>
              </a:solidFill>
              <a:effectLst>
                <a:outerShdw blurRad="38100" dist="38100" dir="2700000" algn="tl">
                  <a:srgbClr val="000000">
                    <a:alpha val="43137"/>
                  </a:srgbClr>
                </a:outerShdw>
              </a:effectLst>
              <a:latin typeface="Calibri"/>
            </a:endParaRPr>
          </a:p>
        </p:txBody>
      </p:sp>
      <p:pic>
        <p:nvPicPr>
          <p:cNvPr id="12" name="Picture 11">
            <a:extLst>
              <a:ext uri="{FF2B5EF4-FFF2-40B4-BE49-F238E27FC236}">
                <a16:creationId xmlns:a16="http://schemas.microsoft.com/office/drawing/2014/main" id="{A18E6162-D3C4-497A-A349-F9E560F64BD8}"/>
              </a:ext>
            </a:extLst>
          </p:cNvPr>
          <p:cNvPicPr>
            <a:picLocks noChangeAspect="1"/>
          </p:cNvPicPr>
          <p:nvPr/>
        </p:nvPicPr>
        <p:blipFill>
          <a:blip r:embed="rId5"/>
          <a:stretch>
            <a:fillRect/>
          </a:stretch>
        </p:blipFill>
        <p:spPr>
          <a:xfrm>
            <a:off x="11679808" y="136249"/>
            <a:ext cx="1995851" cy="843607"/>
          </a:xfrm>
          <a:prstGeom prst="rect">
            <a:avLst/>
          </a:prstGeom>
        </p:spPr>
      </p:pic>
      <p:pic>
        <p:nvPicPr>
          <p:cNvPr id="5" name="Picture 4">
            <a:extLst>
              <a:ext uri="{FF2B5EF4-FFF2-40B4-BE49-F238E27FC236}">
                <a16:creationId xmlns:a16="http://schemas.microsoft.com/office/drawing/2014/main" id="{47A27C81-0ECF-4077-A5FF-26CD442A82E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169434" y="2528637"/>
            <a:ext cx="5144474" cy="385835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5" name="Picture 14">
            <a:extLst>
              <a:ext uri="{FF2B5EF4-FFF2-40B4-BE49-F238E27FC236}">
                <a16:creationId xmlns:a16="http://schemas.microsoft.com/office/drawing/2014/main" id="{74CC43EB-4D6D-4AF0-A853-2FEED981272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13735"/>
          <a:stretch/>
        </p:blipFill>
        <p:spPr>
          <a:xfrm rot="21277060">
            <a:off x="8277114" y="2881931"/>
            <a:ext cx="4865949" cy="431368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8" name="TextBox 17">
            <a:extLst>
              <a:ext uri="{FF2B5EF4-FFF2-40B4-BE49-F238E27FC236}">
                <a16:creationId xmlns:a16="http://schemas.microsoft.com/office/drawing/2014/main" id="{1268ADFA-5FF2-446E-BD22-038B92E15528}"/>
              </a:ext>
            </a:extLst>
          </p:cNvPr>
          <p:cNvSpPr txBox="1"/>
          <p:nvPr/>
        </p:nvSpPr>
        <p:spPr>
          <a:xfrm>
            <a:off x="368148" y="318903"/>
            <a:ext cx="6855982" cy="403957"/>
          </a:xfrm>
          <a:prstGeom prst="rect">
            <a:avLst/>
          </a:prstGeom>
          <a:noFill/>
        </p:spPr>
        <p:txBody>
          <a:bodyPr wrap="square">
            <a:spAutoFit/>
          </a:bodyPr>
          <a:lstStyle/>
          <a:p>
            <a:pPr defTabSz="1028700">
              <a:defRPr/>
            </a:pPr>
            <a:r>
              <a:rPr lang="en-US" sz="2025" dirty="0">
                <a:solidFill>
                  <a:prstClr val="black"/>
                </a:solidFill>
                <a:latin typeface="Oswald" panose="00000500000000000000" pitchFamily="2" charset="0"/>
              </a:rPr>
              <a:t>Hands-On Experiences</a:t>
            </a:r>
            <a:endParaRPr lang="en-US" sz="2025" dirty="0">
              <a:solidFill>
                <a:prstClr val="black"/>
              </a:solidFill>
              <a:latin typeface="Calibri" panose="020F0502020204030204"/>
            </a:endParaRPr>
          </a:p>
        </p:txBody>
      </p:sp>
      <p:pic>
        <p:nvPicPr>
          <p:cNvPr id="19" name="Picture 18">
            <a:extLst>
              <a:ext uri="{FF2B5EF4-FFF2-40B4-BE49-F238E27FC236}">
                <a16:creationId xmlns:a16="http://schemas.microsoft.com/office/drawing/2014/main" id="{43AB658A-60F6-431C-B27F-8F0C474E5762}"/>
              </a:ext>
            </a:extLst>
          </p:cNvPr>
          <p:cNvPicPr>
            <a:picLocks noChangeAspect="1"/>
          </p:cNvPicPr>
          <p:nvPr/>
        </p:nvPicPr>
        <p:blipFill>
          <a:blip r:embed="rId8"/>
          <a:stretch>
            <a:fillRect/>
          </a:stretch>
        </p:blipFill>
        <p:spPr>
          <a:xfrm rot="21103607">
            <a:off x="4272997" y="1382730"/>
            <a:ext cx="4031993" cy="480032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4320299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5250676-4731-4245-9008-0E4ACDDB6F83}"/>
              </a:ext>
            </a:extLst>
          </p:cNvPr>
          <p:cNvPicPr>
            <a:picLocks noChangeAspect="1"/>
          </p:cNvPicPr>
          <p:nvPr/>
        </p:nvPicPr>
        <p:blipFill>
          <a:blip r:embed="rId3"/>
          <a:stretch>
            <a:fillRect/>
          </a:stretch>
        </p:blipFill>
        <p:spPr>
          <a:xfrm>
            <a:off x="10539317" y="5831373"/>
            <a:ext cx="1685625" cy="1693083"/>
          </a:xfrm>
          <a:prstGeom prst="rect">
            <a:avLst/>
          </a:prstGeom>
        </p:spPr>
      </p:pic>
      <p:pic>
        <p:nvPicPr>
          <p:cNvPr id="7" name="Picture 6">
            <a:extLst>
              <a:ext uri="{FF2B5EF4-FFF2-40B4-BE49-F238E27FC236}">
                <a16:creationId xmlns:a16="http://schemas.microsoft.com/office/drawing/2014/main" id="{A26EA266-9D89-4A08-B15F-0AC687B82F4B}"/>
              </a:ext>
            </a:extLst>
          </p:cNvPr>
          <p:cNvPicPr>
            <a:picLocks noChangeAspect="1"/>
          </p:cNvPicPr>
          <p:nvPr/>
        </p:nvPicPr>
        <p:blipFill>
          <a:blip r:embed="rId3"/>
          <a:stretch>
            <a:fillRect/>
          </a:stretch>
        </p:blipFill>
        <p:spPr>
          <a:xfrm>
            <a:off x="381349" y="134021"/>
            <a:ext cx="3129102" cy="3142949"/>
          </a:xfrm>
          <a:prstGeom prst="rect">
            <a:avLst/>
          </a:prstGeom>
        </p:spPr>
      </p:pic>
      <p:pic>
        <p:nvPicPr>
          <p:cNvPr id="8" name="Picture 7">
            <a:extLst>
              <a:ext uri="{FF2B5EF4-FFF2-40B4-BE49-F238E27FC236}">
                <a16:creationId xmlns:a16="http://schemas.microsoft.com/office/drawing/2014/main" id="{356E3188-4068-4E43-802B-5918DBDA9170}"/>
              </a:ext>
            </a:extLst>
          </p:cNvPr>
          <p:cNvPicPr>
            <a:picLocks noChangeAspect="1"/>
          </p:cNvPicPr>
          <p:nvPr/>
        </p:nvPicPr>
        <p:blipFill>
          <a:blip r:embed="rId4"/>
          <a:stretch>
            <a:fillRect/>
          </a:stretch>
        </p:blipFill>
        <p:spPr>
          <a:xfrm>
            <a:off x="10722017" y="866026"/>
            <a:ext cx="1618286" cy="1478962"/>
          </a:xfrm>
          <a:prstGeom prst="rect">
            <a:avLst/>
          </a:prstGeom>
        </p:spPr>
      </p:pic>
      <p:pic>
        <p:nvPicPr>
          <p:cNvPr id="9" name="Picture 8">
            <a:extLst>
              <a:ext uri="{FF2B5EF4-FFF2-40B4-BE49-F238E27FC236}">
                <a16:creationId xmlns:a16="http://schemas.microsoft.com/office/drawing/2014/main" id="{C76D77D0-B8C8-4BA1-9750-E5BF7B119A31}"/>
              </a:ext>
            </a:extLst>
          </p:cNvPr>
          <p:cNvPicPr>
            <a:picLocks noChangeAspect="1"/>
          </p:cNvPicPr>
          <p:nvPr/>
        </p:nvPicPr>
        <p:blipFill>
          <a:blip r:embed="rId4"/>
          <a:stretch>
            <a:fillRect/>
          </a:stretch>
        </p:blipFill>
        <p:spPr>
          <a:xfrm>
            <a:off x="121737" y="6045494"/>
            <a:ext cx="1618286" cy="1478962"/>
          </a:xfrm>
          <a:prstGeom prst="rect">
            <a:avLst/>
          </a:prstGeom>
        </p:spPr>
      </p:pic>
      <p:sp>
        <p:nvSpPr>
          <p:cNvPr id="22" name="Rectangle 21">
            <a:extLst>
              <a:ext uri="{FF2B5EF4-FFF2-40B4-BE49-F238E27FC236}">
                <a16:creationId xmlns:a16="http://schemas.microsoft.com/office/drawing/2014/main" id="{29DCD865-D7FD-4CDE-8E8F-FE3324DB1CD2}"/>
              </a:ext>
            </a:extLst>
          </p:cNvPr>
          <p:cNvSpPr/>
          <p:nvPr/>
        </p:nvSpPr>
        <p:spPr>
          <a:xfrm>
            <a:off x="9767393" y="3710121"/>
            <a:ext cx="3567257" cy="334835"/>
          </a:xfrm>
          <a:prstGeom prst="rect">
            <a:avLst/>
          </a:prstGeom>
        </p:spPr>
        <p:txBody>
          <a:bodyPr wrap="square">
            <a:spAutoFit/>
          </a:bodyPr>
          <a:lstStyle/>
          <a:p>
            <a:pPr algn="ctr" defTabSz="1075551">
              <a:defRPr/>
            </a:pPr>
            <a:endParaRPr lang="en-US" sz="1576" dirty="0">
              <a:solidFill>
                <a:prstClr val="black"/>
              </a:solidFill>
              <a:effectLst>
                <a:outerShdw blurRad="38100" dist="38100" dir="2700000" algn="tl">
                  <a:srgbClr val="000000">
                    <a:alpha val="43137"/>
                  </a:srgbClr>
                </a:outerShdw>
              </a:effectLst>
              <a:latin typeface="Calibri"/>
            </a:endParaRPr>
          </a:p>
        </p:txBody>
      </p:sp>
      <p:pic>
        <p:nvPicPr>
          <p:cNvPr id="10" name="Picture 9">
            <a:extLst>
              <a:ext uri="{FF2B5EF4-FFF2-40B4-BE49-F238E27FC236}">
                <a16:creationId xmlns:a16="http://schemas.microsoft.com/office/drawing/2014/main" id="{56A54F42-6780-43C0-B625-CAB54F5226A4}"/>
              </a:ext>
            </a:extLst>
          </p:cNvPr>
          <p:cNvPicPr>
            <a:picLocks noChangeAspect="1"/>
          </p:cNvPicPr>
          <p:nvPr/>
        </p:nvPicPr>
        <p:blipFill>
          <a:blip r:embed="rId5"/>
          <a:stretch>
            <a:fillRect/>
          </a:stretch>
        </p:blipFill>
        <p:spPr>
          <a:xfrm>
            <a:off x="11679808" y="136249"/>
            <a:ext cx="1995851" cy="843607"/>
          </a:xfrm>
          <a:prstGeom prst="rect">
            <a:avLst/>
          </a:prstGeom>
        </p:spPr>
      </p:pic>
      <p:pic>
        <p:nvPicPr>
          <p:cNvPr id="5" name="Picture 4">
            <a:extLst>
              <a:ext uri="{FF2B5EF4-FFF2-40B4-BE49-F238E27FC236}">
                <a16:creationId xmlns:a16="http://schemas.microsoft.com/office/drawing/2014/main" id="{A6D02202-D192-4E10-B556-BA5B515E221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5702626" y="2028875"/>
            <a:ext cx="4483325" cy="336249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2" name="Picture 11">
            <a:extLst>
              <a:ext uri="{FF2B5EF4-FFF2-40B4-BE49-F238E27FC236}">
                <a16:creationId xmlns:a16="http://schemas.microsoft.com/office/drawing/2014/main" id="{C7166F47-0DC8-4B5C-8718-241D404AEC9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0065" r="18640"/>
          <a:stretch/>
        </p:blipFill>
        <p:spPr>
          <a:xfrm rot="5400000">
            <a:off x="293784" y="2691681"/>
            <a:ext cx="4055880" cy="336249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4" name="Picture 13">
            <a:extLst>
              <a:ext uri="{FF2B5EF4-FFF2-40B4-BE49-F238E27FC236}">
                <a16:creationId xmlns:a16="http://schemas.microsoft.com/office/drawing/2014/main" id="{C3C90373-97A9-4D23-A649-97CFC7E3CD00}"/>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27492"/>
          <a:stretch/>
        </p:blipFill>
        <p:spPr>
          <a:xfrm rot="5400000">
            <a:off x="9542941" y="2841069"/>
            <a:ext cx="3448737" cy="356725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6" name="Picture 15">
            <a:extLst>
              <a:ext uri="{FF2B5EF4-FFF2-40B4-BE49-F238E27FC236}">
                <a16:creationId xmlns:a16="http://schemas.microsoft.com/office/drawing/2014/main" id="{FC7437BA-F7B5-4456-BBAC-C50CE197D9E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5400000">
            <a:off x="3506125" y="3988097"/>
            <a:ext cx="3687311" cy="276548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0" name="TextBox 19">
            <a:extLst>
              <a:ext uri="{FF2B5EF4-FFF2-40B4-BE49-F238E27FC236}">
                <a16:creationId xmlns:a16="http://schemas.microsoft.com/office/drawing/2014/main" id="{A8061AB3-88C7-4155-A98B-2959999CEB7B}"/>
              </a:ext>
            </a:extLst>
          </p:cNvPr>
          <p:cNvSpPr txBox="1"/>
          <p:nvPr/>
        </p:nvSpPr>
        <p:spPr>
          <a:xfrm>
            <a:off x="538871" y="221926"/>
            <a:ext cx="6856335" cy="403957"/>
          </a:xfrm>
          <a:prstGeom prst="rect">
            <a:avLst/>
          </a:prstGeom>
          <a:noFill/>
        </p:spPr>
        <p:txBody>
          <a:bodyPr wrap="square">
            <a:spAutoFit/>
          </a:bodyPr>
          <a:lstStyle/>
          <a:p>
            <a:pPr defTabSz="1028700">
              <a:defRPr/>
            </a:pPr>
            <a:r>
              <a:rPr lang="en-US" sz="2025" dirty="0">
                <a:solidFill>
                  <a:prstClr val="black"/>
                </a:solidFill>
                <a:latin typeface="Oswald" panose="00000500000000000000" pitchFamily="2" charset="0"/>
              </a:rPr>
              <a:t>Games</a:t>
            </a:r>
            <a:endParaRPr lang="en-US" sz="2025" dirty="0">
              <a:solidFill>
                <a:prstClr val="black"/>
              </a:solidFill>
              <a:latin typeface="Calibri" panose="020F0502020204030204"/>
            </a:endParaRPr>
          </a:p>
        </p:txBody>
      </p:sp>
    </p:spTree>
    <p:extLst>
      <p:ext uri="{BB962C8B-B14F-4D97-AF65-F5344CB8AC3E}">
        <p14:creationId xmlns:p14="http://schemas.microsoft.com/office/powerpoint/2010/main" val="14635200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29DCD865-D7FD-4CDE-8E8F-FE3324DB1CD2}"/>
              </a:ext>
            </a:extLst>
          </p:cNvPr>
          <p:cNvSpPr/>
          <p:nvPr/>
        </p:nvSpPr>
        <p:spPr>
          <a:xfrm>
            <a:off x="9767393" y="3710121"/>
            <a:ext cx="3567257" cy="334835"/>
          </a:xfrm>
          <a:prstGeom prst="rect">
            <a:avLst/>
          </a:prstGeom>
        </p:spPr>
        <p:txBody>
          <a:bodyPr wrap="square">
            <a:spAutoFit/>
          </a:bodyPr>
          <a:lstStyle/>
          <a:p>
            <a:pPr algn="ctr" defTabSz="1075551">
              <a:defRPr/>
            </a:pPr>
            <a:endParaRPr lang="en-US" sz="1576" dirty="0">
              <a:solidFill>
                <a:prstClr val="black"/>
              </a:solidFill>
              <a:effectLst>
                <a:outerShdw blurRad="38100" dist="38100" dir="2700000" algn="tl">
                  <a:srgbClr val="000000">
                    <a:alpha val="43137"/>
                  </a:srgbClr>
                </a:outerShdw>
              </a:effectLst>
              <a:latin typeface="Calibri"/>
            </a:endParaRPr>
          </a:p>
        </p:txBody>
      </p:sp>
      <p:pic>
        <p:nvPicPr>
          <p:cNvPr id="5" name="Picture 4">
            <a:extLst>
              <a:ext uri="{FF2B5EF4-FFF2-40B4-BE49-F238E27FC236}">
                <a16:creationId xmlns:a16="http://schemas.microsoft.com/office/drawing/2014/main" id="{B7A17D51-CBE3-4CEA-A5FF-362045A4B77B}"/>
              </a:ext>
            </a:extLst>
          </p:cNvPr>
          <p:cNvPicPr>
            <a:picLocks noChangeAspect="1"/>
          </p:cNvPicPr>
          <p:nvPr/>
        </p:nvPicPr>
        <p:blipFill>
          <a:blip r:embed="rId3"/>
          <a:stretch>
            <a:fillRect/>
          </a:stretch>
        </p:blipFill>
        <p:spPr>
          <a:xfrm>
            <a:off x="616587" y="5572498"/>
            <a:ext cx="2034441" cy="2043443"/>
          </a:xfrm>
          <a:prstGeom prst="rect">
            <a:avLst/>
          </a:prstGeom>
        </p:spPr>
      </p:pic>
      <p:sp>
        <p:nvSpPr>
          <p:cNvPr id="6" name="TextBox 5">
            <a:extLst>
              <a:ext uri="{FF2B5EF4-FFF2-40B4-BE49-F238E27FC236}">
                <a16:creationId xmlns:a16="http://schemas.microsoft.com/office/drawing/2014/main" id="{285414CA-46C3-469C-82D9-918CDE3F3A20}"/>
              </a:ext>
            </a:extLst>
          </p:cNvPr>
          <p:cNvSpPr txBox="1"/>
          <p:nvPr/>
        </p:nvSpPr>
        <p:spPr>
          <a:xfrm>
            <a:off x="2122553" y="9737683"/>
            <a:ext cx="6856335" cy="403957"/>
          </a:xfrm>
          <a:prstGeom prst="rect">
            <a:avLst/>
          </a:prstGeom>
          <a:noFill/>
        </p:spPr>
        <p:txBody>
          <a:bodyPr wrap="square">
            <a:spAutoFit/>
          </a:bodyPr>
          <a:lstStyle/>
          <a:p>
            <a:pPr defTabSz="1028700">
              <a:defRPr/>
            </a:pPr>
            <a:r>
              <a:rPr lang="en-US" altLang="en-US" sz="2025" dirty="0">
                <a:solidFill>
                  <a:srgbClr val="5E5E5E"/>
                </a:solidFill>
                <a:latin typeface="Oswald" panose="00000500000000000000" pitchFamily="2" charset="0"/>
              </a:rPr>
              <a:t>Live Community Entertainment</a:t>
            </a:r>
            <a:endParaRPr lang="en-US" sz="2025" dirty="0">
              <a:solidFill>
                <a:prstClr val="black"/>
              </a:solidFill>
              <a:latin typeface="Calibri" panose="020F0502020204030204"/>
            </a:endParaRPr>
          </a:p>
        </p:txBody>
      </p:sp>
      <p:pic>
        <p:nvPicPr>
          <p:cNvPr id="7" name="Picture 6">
            <a:extLst>
              <a:ext uri="{FF2B5EF4-FFF2-40B4-BE49-F238E27FC236}">
                <a16:creationId xmlns:a16="http://schemas.microsoft.com/office/drawing/2014/main" id="{F7816F6B-7F63-4A87-BA6B-02ABEDAB1A38}"/>
              </a:ext>
            </a:extLst>
          </p:cNvPr>
          <p:cNvPicPr>
            <a:picLocks noChangeAspect="1"/>
          </p:cNvPicPr>
          <p:nvPr/>
        </p:nvPicPr>
        <p:blipFill>
          <a:blip r:embed="rId4"/>
          <a:stretch>
            <a:fillRect/>
          </a:stretch>
        </p:blipFill>
        <p:spPr>
          <a:xfrm>
            <a:off x="11717852" y="150156"/>
            <a:ext cx="1995851" cy="843607"/>
          </a:xfrm>
          <a:prstGeom prst="rect">
            <a:avLst/>
          </a:prstGeom>
        </p:spPr>
      </p:pic>
      <p:sp>
        <p:nvSpPr>
          <p:cNvPr id="8" name="TextBox 7">
            <a:extLst>
              <a:ext uri="{FF2B5EF4-FFF2-40B4-BE49-F238E27FC236}">
                <a16:creationId xmlns:a16="http://schemas.microsoft.com/office/drawing/2014/main" id="{FE092E4C-CFA7-4CE9-B579-83A0E59A408C}"/>
              </a:ext>
            </a:extLst>
          </p:cNvPr>
          <p:cNvSpPr txBox="1"/>
          <p:nvPr/>
        </p:nvSpPr>
        <p:spPr>
          <a:xfrm>
            <a:off x="140515" y="156460"/>
            <a:ext cx="6856335" cy="403957"/>
          </a:xfrm>
          <a:prstGeom prst="rect">
            <a:avLst/>
          </a:prstGeom>
          <a:noFill/>
        </p:spPr>
        <p:txBody>
          <a:bodyPr wrap="square">
            <a:spAutoFit/>
          </a:bodyPr>
          <a:lstStyle/>
          <a:p>
            <a:pPr defTabSz="1028700">
              <a:defRPr/>
            </a:pPr>
            <a:r>
              <a:rPr lang="en-US" sz="2025" dirty="0">
                <a:solidFill>
                  <a:srgbClr val="5E5E5E"/>
                </a:solidFill>
                <a:latin typeface="Oswald" panose="00000500000000000000" pitchFamily="2" charset="0"/>
              </a:rPr>
              <a:t>Imaginology Competitions</a:t>
            </a:r>
            <a:endParaRPr lang="en-US" sz="2025" dirty="0">
              <a:solidFill>
                <a:prstClr val="black"/>
              </a:solidFill>
              <a:latin typeface="Calibri" panose="020F0502020204030204"/>
            </a:endParaRPr>
          </a:p>
        </p:txBody>
      </p:sp>
      <p:pic>
        <p:nvPicPr>
          <p:cNvPr id="9" name="Picture 8">
            <a:extLst>
              <a:ext uri="{FF2B5EF4-FFF2-40B4-BE49-F238E27FC236}">
                <a16:creationId xmlns:a16="http://schemas.microsoft.com/office/drawing/2014/main" id="{3AFD8E43-C992-4892-B960-2DB1FDBA8CE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72" r="21618"/>
          <a:stretch/>
        </p:blipFill>
        <p:spPr>
          <a:xfrm rot="5400000">
            <a:off x="407409" y="1932495"/>
            <a:ext cx="4344221" cy="439633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0" name="Picture 9">
            <a:extLst>
              <a:ext uri="{FF2B5EF4-FFF2-40B4-BE49-F238E27FC236}">
                <a16:creationId xmlns:a16="http://schemas.microsoft.com/office/drawing/2014/main" id="{4F71587C-DE34-4CF0-966A-4529E2D21F8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7810" t="2448" r="22819" b="-2448"/>
          <a:stretch/>
        </p:blipFill>
        <p:spPr>
          <a:xfrm rot="5400000">
            <a:off x="5045778" y="381160"/>
            <a:ext cx="3902144" cy="492934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3" name="Picture 2">
            <a:extLst>
              <a:ext uri="{FF2B5EF4-FFF2-40B4-BE49-F238E27FC236}">
                <a16:creationId xmlns:a16="http://schemas.microsoft.com/office/drawing/2014/main" id="{C5F48FFC-4E82-4639-AB3E-986C3627E83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97235" y="4569141"/>
            <a:ext cx="4007814" cy="277763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2" name="Picture 11">
            <a:extLst>
              <a:ext uri="{FF2B5EF4-FFF2-40B4-BE49-F238E27FC236}">
                <a16:creationId xmlns:a16="http://schemas.microsoft.com/office/drawing/2014/main" id="{9A74A2CF-222D-4256-BB3E-03CCB7873A14}"/>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23651"/>
          <a:stretch/>
        </p:blipFill>
        <p:spPr>
          <a:xfrm rot="5400000">
            <a:off x="8312604" y="2898873"/>
            <a:ext cx="5203710" cy="297973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8210639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99681AC-6A47-4A77-BED5-AE78BE9200B1}"/>
              </a:ext>
            </a:extLst>
          </p:cNvPr>
          <p:cNvPicPr>
            <a:picLocks noChangeAspect="1"/>
          </p:cNvPicPr>
          <p:nvPr/>
        </p:nvPicPr>
        <p:blipFill>
          <a:blip r:embed="rId3"/>
          <a:stretch>
            <a:fillRect/>
          </a:stretch>
        </p:blipFill>
        <p:spPr>
          <a:xfrm>
            <a:off x="11385679" y="6061055"/>
            <a:ext cx="1685625" cy="1693083"/>
          </a:xfrm>
          <a:prstGeom prst="rect">
            <a:avLst/>
          </a:prstGeom>
        </p:spPr>
      </p:pic>
      <p:pic>
        <p:nvPicPr>
          <p:cNvPr id="12" name="Picture 11">
            <a:extLst>
              <a:ext uri="{FF2B5EF4-FFF2-40B4-BE49-F238E27FC236}">
                <a16:creationId xmlns:a16="http://schemas.microsoft.com/office/drawing/2014/main" id="{E19E9477-41A3-4320-B4B0-CBCD0045C23D}"/>
              </a:ext>
            </a:extLst>
          </p:cNvPr>
          <p:cNvPicPr>
            <a:picLocks noChangeAspect="1"/>
          </p:cNvPicPr>
          <p:nvPr/>
        </p:nvPicPr>
        <p:blipFill>
          <a:blip r:embed="rId3"/>
          <a:stretch>
            <a:fillRect/>
          </a:stretch>
        </p:blipFill>
        <p:spPr>
          <a:xfrm>
            <a:off x="476469" y="584751"/>
            <a:ext cx="2422069" cy="2432787"/>
          </a:xfrm>
          <a:prstGeom prst="rect">
            <a:avLst/>
          </a:prstGeom>
        </p:spPr>
      </p:pic>
      <p:pic>
        <p:nvPicPr>
          <p:cNvPr id="13" name="Picture 12">
            <a:extLst>
              <a:ext uri="{FF2B5EF4-FFF2-40B4-BE49-F238E27FC236}">
                <a16:creationId xmlns:a16="http://schemas.microsoft.com/office/drawing/2014/main" id="{2A04AC61-D79F-4455-B151-28F8A7664FE0}"/>
              </a:ext>
            </a:extLst>
          </p:cNvPr>
          <p:cNvPicPr>
            <a:picLocks noChangeAspect="1"/>
          </p:cNvPicPr>
          <p:nvPr/>
        </p:nvPicPr>
        <p:blipFill>
          <a:blip r:embed="rId4"/>
          <a:stretch>
            <a:fillRect/>
          </a:stretch>
        </p:blipFill>
        <p:spPr>
          <a:xfrm>
            <a:off x="9767393" y="785837"/>
            <a:ext cx="1618286" cy="1478962"/>
          </a:xfrm>
          <a:prstGeom prst="rect">
            <a:avLst/>
          </a:prstGeom>
        </p:spPr>
      </p:pic>
      <p:pic>
        <p:nvPicPr>
          <p:cNvPr id="15" name="Picture 14">
            <a:extLst>
              <a:ext uri="{FF2B5EF4-FFF2-40B4-BE49-F238E27FC236}">
                <a16:creationId xmlns:a16="http://schemas.microsoft.com/office/drawing/2014/main" id="{11E6CCE7-5C96-42CF-B225-F2DE983A7CD9}"/>
              </a:ext>
            </a:extLst>
          </p:cNvPr>
          <p:cNvPicPr>
            <a:picLocks noChangeAspect="1"/>
          </p:cNvPicPr>
          <p:nvPr/>
        </p:nvPicPr>
        <p:blipFill>
          <a:blip r:embed="rId4"/>
          <a:stretch>
            <a:fillRect/>
          </a:stretch>
        </p:blipFill>
        <p:spPr>
          <a:xfrm>
            <a:off x="0" y="6061055"/>
            <a:ext cx="1618286" cy="1478962"/>
          </a:xfrm>
          <a:prstGeom prst="rect">
            <a:avLst/>
          </a:prstGeom>
        </p:spPr>
      </p:pic>
      <p:sp>
        <p:nvSpPr>
          <p:cNvPr id="22" name="Rectangle 21">
            <a:extLst>
              <a:ext uri="{FF2B5EF4-FFF2-40B4-BE49-F238E27FC236}">
                <a16:creationId xmlns:a16="http://schemas.microsoft.com/office/drawing/2014/main" id="{29DCD865-D7FD-4CDE-8E8F-FE3324DB1CD2}"/>
              </a:ext>
            </a:extLst>
          </p:cNvPr>
          <p:cNvSpPr/>
          <p:nvPr/>
        </p:nvSpPr>
        <p:spPr>
          <a:xfrm>
            <a:off x="9767393" y="3710121"/>
            <a:ext cx="3567257" cy="334835"/>
          </a:xfrm>
          <a:prstGeom prst="rect">
            <a:avLst/>
          </a:prstGeom>
        </p:spPr>
        <p:txBody>
          <a:bodyPr wrap="square">
            <a:spAutoFit/>
          </a:bodyPr>
          <a:lstStyle/>
          <a:p>
            <a:pPr algn="ctr" defTabSz="1075551">
              <a:defRPr/>
            </a:pPr>
            <a:endParaRPr lang="en-US" sz="1576" dirty="0">
              <a:solidFill>
                <a:prstClr val="black"/>
              </a:solidFill>
              <a:effectLst>
                <a:outerShdw blurRad="38100" dist="38100" dir="2700000" algn="tl">
                  <a:srgbClr val="000000">
                    <a:alpha val="43137"/>
                  </a:srgbClr>
                </a:outerShdw>
              </a:effectLst>
              <a:latin typeface="Calibri"/>
            </a:endParaRPr>
          </a:p>
        </p:txBody>
      </p:sp>
      <p:sp>
        <p:nvSpPr>
          <p:cNvPr id="14" name="TextBox 13">
            <a:extLst>
              <a:ext uri="{FF2B5EF4-FFF2-40B4-BE49-F238E27FC236}">
                <a16:creationId xmlns:a16="http://schemas.microsoft.com/office/drawing/2014/main" id="{4FE6FDC4-BEC2-4B9A-B2E5-19AE91037289}"/>
              </a:ext>
            </a:extLst>
          </p:cNvPr>
          <p:cNvSpPr txBox="1"/>
          <p:nvPr/>
        </p:nvSpPr>
        <p:spPr>
          <a:xfrm>
            <a:off x="784518" y="475682"/>
            <a:ext cx="11999325" cy="1742400"/>
          </a:xfrm>
          <a:prstGeom prst="rect">
            <a:avLst/>
          </a:prstGeom>
          <a:noFill/>
          <a:ln w="15875">
            <a:solidFill>
              <a:schemeClr val="bg1"/>
            </a:solidFill>
          </a:ln>
        </p:spPr>
        <p:txBody>
          <a:bodyPr wrap="square" rtlCol="0">
            <a:spAutoFit/>
          </a:bodyPr>
          <a:lstStyle/>
          <a:p>
            <a:pPr algn="ctr" defTabSz="1023913">
              <a:defRPr/>
            </a:pPr>
            <a:r>
              <a:rPr lang="en-US" sz="3574" dirty="0">
                <a:solidFill>
                  <a:prstClr val="black"/>
                </a:solidFill>
                <a:latin typeface="Oswald" panose="00000500000000000000" pitchFamily="2" charset="0"/>
                <a:ea typeface="Arial Unicode MS" panose="020B0604020202020204" pitchFamily="34" charset="-128"/>
                <a:cs typeface="Arial Unicode MS" panose="020B0604020202020204" pitchFamily="34" charset="-128"/>
              </a:rPr>
              <a:t>What do you get when you add</a:t>
            </a:r>
          </a:p>
          <a:p>
            <a:pPr algn="ctr" defTabSz="1023913">
              <a:defRPr/>
            </a:pPr>
            <a:r>
              <a:rPr lang="en-US" sz="3574" dirty="0">
                <a:solidFill>
                  <a:prstClr val="black"/>
                </a:solidFill>
                <a:latin typeface="Oswald" panose="00000500000000000000" pitchFamily="2" charset="0"/>
                <a:ea typeface="Arial Unicode MS" panose="020B0604020202020204" pitchFamily="34" charset="-128"/>
                <a:cs typeface="Arial Unicode MS" panose="020B0604020202020204" pitchFamily="34" charset="-128"/>
              </a:rPr>
              <a:t>Hands-on fun + captivating STEAM</a:t>
            </a:r>
          </a:p>
          <a:p>
            <a:pPr algn="ctr" defTabSz="1023913">
              <a:defRPr/>
            </a:pPr>
            <a:r>
              <a:rPr lang="en-US" sz="3574" dirty="0">
                <a:solidFill>
                  <a:prstClr val="black"/>
                </a:solidFill>
                <a:latin typeface="Oswald" panose="00000500000000000000" pitchFamily="2" charset="0"/>
                <a:ea typeface="Arial Unicode MS" panose="020B0604020202020204" pitchFamily="34" charset="-128"/>
                <a:cs typeface="Arial Unicode MS" panose="020B0604020202020204" pitchFamily="34" charset="-128"/>
              </a:rPr>
              <a:t>displays &amp; activities?</a:t>
            </a:r>
          </a:p>
        </p:txBody>
      </p:sp>
      <p:pic>
        <p:nvPicPr>
          <p:cNvPr id="8" name="Picture 7">
            <a:extLst>
              <a:ext uri="{FF2B5EF4-FFF2-40B4-BE49-F238E27FC236}">
                <a16:creationId xmlns:a16="http://schemas.microsoft.com/office/drawing/2014/main" id="{3830A3AB-3078-4832-8A00-26FF5C62E52B}"/>
              </a:ext>
            </a:extLst>
          </p:cNvPr>
          <p:cNvPicPr>
            <a:picLocks noChangeAspect="1"/>
          </p:cNvPicPr>
          <p:nvPr/>
        </p:nvPicPr>
        <p:blipFill>
          <a:blip r:embed="rId5"/>
          <a:stretch>
            <a:fillRect/>
          </a:stretch>
        </p:blipFill>
        <p:spPr>
          <a:xfrm>
            <a:off x="11679808" y="136249"/>
            <a:ext cx="1995851" cy="843607"/>
          </a:xfrm>
          <a:prstGeom prst="rect">
            <a:avLst/>
          </a:prstGeom>
        </p:spPr>
      </p:pic>
      <p:pic>
        <p:nvPicPr>
          <p:cNvPr id="3" name="Picture 2">
            <a:extLst>
              <a:ext uri="{FF2B5EF4-FFF2-40B4-BE49-F238E27FC236}">
                <a16:creationId xmlns:a16="http://schemas.microsoft.com/office/drawing/2014/main" id="{2EA5979C-3482-4DA1-AD8B-19D6241ED4FA}"/>
              </a:ext>
            </a:extLst>
          </p:cNvPr>
          <p:cNvPicPr>
            <a:picLocks noChangeAspect="1"/>
          </p:cNvPicPr>
          <p:nvPr/>
        </p:nvPicPr>
        <p:blipFill>
          <a:blip r:embed="rId6"/>
          <a:stretch>
            <a:fillRect/>
          </a:stretch>
        </p:blipFill>
        <p:spPr>
          <a:xfrm rot="21160130">
            <a:off x="1418063" y="2264799"/>
            <a:ext cx="3293400" cy="481683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6" name="Picture 15">
            <a:extLst>
              <a:ext uri="{FF2B5EF4-FFF2-40B4-BE49-F238E27FC236}">
                <a16:creationId xmlns:a16="http://schemas.microsoft.com/office/drawing/2014/main" id="{6F3DB58A-BE16-41D1-8263-0538D7A59AB5}"/>
              </a:ext>
            </a:extLst>
          </p:cNvPr>
          <p:cNvPicPr>
            <a:picLocks noChangeAspect="1"/>
          </p:cNvPicPr>
          <p:nvPr/>
        </p:nvPicPr>
        <p:blipFill>
          <a:blip r:embed="rId7"/>
          <a:stretch>
            <a:fillRect/>
          </a:stretch>
        </p:blipFill>
        <p:spPr>
          <a:xfrm rot="21038963">
            <a:off x="4530114" y="2573808"/>
            <a:ext cx="3221238" cy="473598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8" name="Picture 17">
            <a:extLst>
              <a:ext uri="{FF2B5EF4-FFF2-40B4-BE49-F238E27FC236}">
                <a16:creationId xmlns:a16="http://schemas.microsoft.com/office/drawing/2014/main" id="{38FDF97B-2628-4A18-BA0F-03BACF3BA1F4}"/>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17155"/>
          <a:stretch/>
        </p:blipFill>
        <p:spPr>
          <a:xfrm rot="21263841">
            <a:off x="7418315" y="2757610"/>
            <a:ext cx="4673028" cy="431368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561315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99681AC-6A47-4A77-BED5-AE78BE9200B1}"/>
              </a:ext>
            </a:extLst>
          </p:cNvPr>
          <p:cNvPicPr>
            <a:picLocks noChangeAspect="1"/>
          </p:cNvPicPr>
          <p:nvPr/>
        </p:nvPicPr>
        <p:blipFill>
          <a:blip r:embed="rId3"/>
          <a:stretch>
            <a:fillRect/>
          </a:stretch>
        </p:blipFill>
        <p:spPr>
          <a:xfrm>
            <a:off x="11385679" y="6061055"/>
            <a:ext cx="1685625" cy="1693083"/>
          </a:xfrm>
          <a:prstGeom prst="rect">
            <a:avLst/>
          </a:prstGeom>
        </p:spPr>
      </p:pic>
      <p:pic>
        <p:nvPicPr>
          <p:cNvPr id="12" name="Picture 11">
            <a:extLst>
              <a:ext uri="{FF2B5EF4-FFF2-40B4-BE49-F238E27FC236}">
                <a16:creationId xmlns:a16="http://schemas.microsoft.com/office/drawing/2014/main" id="{E19E9477-41A3-4320-B4B0-CBCD0045C23D}"/>
              </a:ext>
            </a:extLst>
          </p:cNvPr>
          <p:cNvPicPr>
            <a:picLocks noChangeAspect="1"/>
          </p:cNvPicPr>
          <p:nvPr/>
        </p:nvPicPr>
        <p:blipFill>
          <a:blip r:embed="rId3"/>
          <a:stretch>
            <a:fillRect/>
          </a:stretch>
        </p:blipFill>
        <p:spPr>
          <a:xfrm>
            <a:off x="261560" y="473816"/>
            <a:ext cx="2422069" cy="2432787"/>
          </a:xfrm>
          <a:prstGeom prst="rect">
            <a:avLst/>
          </a:prstGeom>
        </p:spPr>
      </p:pic>
      <p:pic>
        <p:nvPicPr>
          <p:cNvPr id="13" name="Picture 12">
            <a:extLst>
              <a:ext uri="{FF2B5EF4-FFF2-40B4-BE49-F238E27FC236}">
                <a16:creationId xmlns:a16="http://schemas.microsoft.com/office/drawing/2014/main" id="{2A04AC61-D79F-4455-B151-28F8A7664FE0}"/>
              </a:ext>
            </a:extLst>
          </p:cNvPr>
          <p:cNvPicPr>
            <a:picLocks noChangeAspect="1"/>
          </p:cNvPicPr>
          <p:nvPr/>
        </p:nvPicPr>
        <p:blipFill>
          <a:blip r:embed="rId4"/>
          <a:stretch>
            <a:fillRect/>
          </a:stretch>
        </p:blipFill>
        <p:spPr>
          <a:xfrm>
            <a:off x="9767393" y="785837"/>
            <a:ext cx="1618286" cy="1478962"/>
          </a:xfrm>
          <a:prstGeom prst="rect">
            <a:avLst/>
          </a:prstGeom>
        </p:spPr>
      </p:pic>
      <p:pic>
        <p:nvPicPr>
          <p:cNvPr id="15" name="Picture 14">
            <a:extLst>
              <a:ext uri="{FF2B5EF4-FFF2-40B4-BE49-F238E27FC236}">
                <a16:creationId xmlns:a16="http://schemas.microsoft.com/office/drawing/2014/main" id="{11E6CCE7-5C96-42CF-B225-F2DE983A7CD9}"/>
              </a:ext>
            </a:extLst>
          </p:cNvPr>
          <p:cNvPicPr>
            <a:picLocks noChangeAspect="1"/>
          </p:cNvPicPr>
          <p:nvPr/>
        </p:nvPicPr>
        <p:blipFill>
          <a:blip r:embed="rId4"/>
          <a:stretch>
            <a:fillRect/>
          </a:stretch>
        </p:blipFill>
        <p:spPr>
          <a:xfrm>
            <a:off x="0" y="6061055"/>
            <a:ext cx="1618286" cy="1478962"/>
          </a:xfrm>
          <a:prstGeom prst="rect">
            <a:avLst/>
          </a:prstGeom>
        </p:spPr>
      </p:pic>
      <p:sp>
        <p:nvSpPr>
          <p:cNvPr id="22" name="Rectangle 21">
            <a:extLst>
              <a:ext uri="{FF2B5EF4-FFF2-40B4-BE49-F238E27FC236}">
                <a16:creationId xmlns:a16="http://schemas.microsoft.com/office/drawing/2014/main" id="{29DCD865-D7FD-4CDE-8E8F-FE3324DB1CD2}"/>
              </a:ext>
            </a:extLst>
          </p:cNvPr>
          <p:cNvSpPr/>
          <p:nvPr/>
        </p:nvSpPr>
        <p:spPr>
          <a:xfrm>
            <a:off x="9767393" y="3710121"/>
            <a:ext cx="3567257" cy="334835"/>
          </a:xfrm>
          <a:prstGeom prst="rect">
            <a:avLst/>
          </a:prstGeom>
        </p:spPr>
        <p:txBody>
          <a:bodyPr wrap="square">
            <a:spAutoFit/>
          </a:bodyPr>
          <a:lstStyle/>
          <a:p>
            <a:pPr algn="ctr" defTabSz="1075551">
              <a:defRPr/>
            </a:pPr>
            <a:endParaRPr lang="en-US" sz="1576" dirty="0">
              <a:solidFill>
                <a:prstClr val="black"/>
              </a:solidFill>
              <a:effectLst>
                <a:outerShdw blurRad="38100" dist="38100" dir="2700000" algn="tl">
                  <a:srgbClr val="000000">
                    <a:alpha val="43137"/>
                  </a:srgbClr>
                </a:outerShdw>
              </a:effectLst>
              <a:latin typeface="Calibri"/>
            </a:endParaRPr>
          </a:p>
        </p:txBody>
      </p:sp>
      <p:pic>
        <p:nvPicPr>
          <p:cNvPr id="8" name="Picture 7">
            <a:extLst>
              <a:ext uri="{FF2B5EF4-FFF2-40B4-BE49-F238E27FC236}">
                <a16:creationId xmlns:a16="http://schemas.microsoft.com/office/drawing/2014/main" id="{3830A3AB-3078-4832-8A00-26FF5C62E52B}"/>
              </a:ext>
            </a:extLst>
          </p:cNvPr>
          <p:cNvPicPr>
            <a:picLocks noChangeAspect="1"/>
          </p:cNvPicPr>
          <p:nvPr/>
        </p:nvPicPr>
        <p:blipFill>
          <a:blip r:embed="rId5"/>
          <a:stretch>
            <a:fillRect/>
          </a:stretch>
        </p:blipFill>
        <p:spPr>
          <a:xfrm>
            <a:off x="11679808" y="136249"/>
            <a:ext cx="1995851" cy="843607"/>
          </a:xfrm>
          <a:prstGeom prst="rect">
            <a:avLst/>
          </a:prstGeom>
        </p:spPr>
      </p:pic>
      <p:pic>
        <p:nvPicPr>
          <p:cNvPr id="9" name="Picture 8">
            <a:extLst>
              <a:ext uri="{FF2B5EF4-FFF2-40B4-BE49-F238E27FC236}">
                <a16:creationId xmlns:a16="http://schemas.microsoft.com/office/drawing/2014/main" id="{CF7223E7-2279-4EEB-9B57-9FEF32D6924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085418">
            <a:off x="466399" y="4012284"/>
            <a:ext cx="2631112" cy="334020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7" name="Picture 16">
            <a:extLst>
              <a:ext uri="{FF2B5EF4-FFF2-40B4-BE49-F238E27FC236}">
                <a16:creationId xmlns:a16="http://schemas.microsoft.com/office/drawing/2014/main" id="{DFBC5B3C-FF9A-4467-B306-13121139438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1159" r="26736"/>
          <a:stretch/>
        </p:blipFill>
        <p:spPr>
          <a:xfrm rot="563846">
            <a:off x="10302173" y="1711529"/>
            <a:ext cx="2726555" cy="314103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3" name="Picture 22">
            <a:extLst>
              <a:ext uri="{FF2B5EF4-FFF2-40B4-BE49-F238E27FC236}">
                <a16:creationId xmlns:a16="http://schemas.microsoft.com/office/drawing/2014/main" id="{1B9FA065-6C8E-4C0A-9ADA-AF72E287D5E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63729" y="887980"/>
            <a:ext cx="2635041" cy="395256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6" name="Picture 25">
            <a:extLst>
              <a:ext uri="{FF2B5EF4-FFF2-40B4-BE49-F238E27FC236}">
                <a16:creationId xmlns:a16="http://schemas.microsoft.com/office/drawing/2014/main" id="{ED8D9DFD-488C-42A6-BC43-E9FC406E5505}"/>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5408" r="26516" b="41164"/>
          <a:stretch/>
        </p:blipFill>
        <p:spPr>
          <a:xfrm rot="197903">
            <a:off x="9490163" y="4797349"/>
            <a:ext cx="2872558" cy="252741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3" name="Picture 2">
            <a:extLst>
              <a:ext uri="{FF2B5EF4-FFF2-40B4-BE49-F238E27FC236}">
                <a16:creationId xmlns:a16="http://schemas.microsoft.com/office/drawing/2014/main" id="{EE5E6945-1A58-3C4E-99F1-5411C974BCD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29074" y="640404"/>
            <a:ext cx="3732098" cy="357675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4" name="Picture 23">
            <a:extLst>
              <a:ext uri="{FF2B5EF4-FFF2-40B4-BE49-F238E27FC236}">
                <a16:creationId xmlns:a16="http://schemas.microsoft.com/office/drawing/2014/main" id="{A0DC1EF1-89A3-4ACD-829B-AA3857BE95E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985141" y="473816"/>
            <a:ext cx="3107256" cy="229848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8" name="Picture 27">
            <a:extLst>
              <a:ext uri="{FF2B5EF4-FFF2-40B4-BE49-F238E27FC236}">
                <a16:creationId xmlns:a16="http://schemas.microsoft.com/office/drawing/2014/main" id="{3AE62C72-09FF-4504-981C-D58B17B0DC0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842674" y="2849853"/>
            <a:ext cx="2972024" cy="220422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0" name="Picture 19">
            <a:extLst>
              <a:ext uri="{FF2B5EF4-FFF2-40B4-BE49-F238E27FC236}">
                <a16:creationId xmlns:a16="http://schemas.microsoft.com/office/drawing/2014/main" id="{BBD52FCC-DBEF-4C38-BDC7-B2DEFA17AA32}"/>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r="19557"/>
          <a:stretch/>
        </p:blipFill>
        <p:spPr>
          <a:xfrm rot="21401876">
            <a:off x="3075279" y="5001257"/>
            <a:ext cx="3049666" cy="269768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5" name="Picture 4">
            <a:extLst>
              <a:ext uri="{FF2B5EF4-FFF2-40B4-BE49-F238E27FC236}">
                <a16:creationId xmlns:a16="http://schemas.microsoft.com/office/drawing/2014/main" id="{6D02545B-F5B0-CA46-8F93-E2969FEC1F02}"/>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479694" y="4012913"/>
            <a:ext cx="2622969" cy="325061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724504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D569F85-A0EA-4BBE-9BAD-CE5F8A814759}"/>
              </a:ext>
            </a:extLst>
          </p:cNvPr>
          <p:cNvPicPr>
            <a:picLocks noChangeAspect="1"/>
          </p:cNvPicPr>
          <p:nvPr/>
        </p:nvPicPr>
        <p:blipFill>
          <a:blip r:embed="rId3"/>
          <a:stretch>
            <a:fillRect/>
          </a:stretch>
        </p:blipFill>
        <p:spPr>
          <a:xfrm rot="21254659">
            <a:off x="1111043" y="2629739"/>
            <a:ext cx="3105927" cy="463971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2" name="Rectangle 21">
            <a:extLst>
              <a:ext uri="{FF2B5EF4-FFF2-40B4-BE49-F238E27FC236}">
                <a16:creationId xmlns:a16="http://schemas.microsoft.com/office/drawing/2014/main" id="{29DCD865-D7FD-4CDE-8E8F-FE3324DB1CD2}"/>
              </a:ext>
            </a:extLst>
          </p:cNvPr>
          <p:cNvSpPr/>
          <p:nvPr/>
        </p:nvSpPr>
        <p:spPr>
          <a:xfrm>
            <a:off x="9767393" y="3710121"/>
            <a:ext cx="3567257" cy="334835"/>
          </a:xfrm>
          <a:prstGeom prst="rect">
            <a:avLst/>
          </a:prstGeom>
        </p:spPr>
        <p:txBody>
          <a:bodyPr wrap="square">
            <a:spAutoFit/>
          </a:bodyPr>
          <a:lstStyle/>
          <a:p>
            <a:pPr algn="ctr" defTabSz="1075551">
              <a:defRPr/>
            </a:pPr>
            <a:endParaRPr lang="en-US" sz="1576" dirty="0">
              <a:solidFill>
                <a:prstClr val="black"/>
              </a:solidFill>
              <a:effectLst>
                <a:outerShdw blurRad="38100" dist="38100" dir="2700000" algn="tl">
                  <a:srgbClr val="000000">
                    <a:alpha val="43137"/>
                  </a:srgbClr>
                </a:outerShdw>
              </a:effectLst>
              <a:latin typeface="Calibri"/>
            </a:endParaRPr>
          </a:p>
        </p:txBody>
      </p:sp>
      <p:pic>
        <p:nvPicPr>
          <p:cNvPr id="3" name="Picture 2">
            <a:extLst>
              <a:ext uri="{FF2B5EF4-FFF2-40B4-BE49-F238E27FC236}">
                <a16:creationId xmlns:a16="http://schemas.microsoft.com/office/drawing/2014/main" id="{C170298B-370C-4E0D-8D5D-238B98E75794}"/>
              </a:ext>
            </a:extLst>
          </p:cNvPr>
          <p:cNvPicPr>
            <a:picLocks noChangeAspect="1"/>
          </p:cNvPicPr>
          <p:nvPr/>
        </p:nvPicPr>
        <p:blipFill>
          <a:blip r:embed="rId4"/>
          <a:stretch>
            <a:fillRect/>
          </a:stretch>
        </p:blipFill>
        <p:spPr>
          <a:xfrm>
            <a:off x="2513363" y="102406"/>
            <a:ext cx="8689275" cy="3954108"/>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99065DAC-8DDE-4CC7-B90B-DFAA75C256A3}"/>
              </a:ext>
            </a:extLst>
          </p:cNvPr>
          <p:cNvPicPr>
            <a:picLocks noChangeAspect="1"/>
          </p:cNvPicPr>
          <p:nvPr/>
        </p:nvPicPr>
        <p:blipFill>
          <a:blip r:embed="rId5"/>
          <a:stretch>
            <a:fillRect/>
          </a:stretch>
        </p:blipFill>
        <p:spPr>
          <a:xfrm rot="752016">
            <a:off x="9188251" y="1841788"/>
            <a:ext cx="3605021" cy="538527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6" name="TextBox 5">
            <a:extLst>
              <a:ext uri="{FF2B5EF4-FFF2-40B4-BE49-F238E27FC236}">
                <a16:creationId xmlns:a16="http://schemas.microsoft.com/office/drawing/2014/main" id="{6BC92828-CF92-4630-AD1E-1F2CF027F463}"/>
              </a:ext>
            </a:extLst>
          </p:cNvPr>
          <p:cNvSpPr txBox="1"/>
          <p:nvPr/>
        </p:nvSpPr>
        <p:spPr>
          <a:xfrm>
            <a:off x="4835557" y="4364744"/>
            <a:ext cx="4044887" cy="1338828"/>
          </a:xfrm>
          <a:prstGeom prst="rect">
            <a:avLst/>
          </a:prstGeom>
          <a:noFill/>
        </p:spPr>
        <p:txBody>
          <a:bodyPr wrap="square" rtlCol="0">
            <a:spAutoFit/>
          </a:bodyPr>
          <a:lstStyle/>
          <a:p>
            <a:pPr algn="ctr" defTabSz="1028700">
              <a:defRPr/>
            </a:pPr>
            <a:r>
              <a:rPr lang="en-US" sz="4050" b="1" dirty="0">
                <a:solidFill>
                  <a:prstClr val="black"/>
                </a:solidFill>
                <a:latin typeface="Calibri" panose="020F0502020204030204"/>
              </a:rPr>
              <a:t>Congratulations</a:t>
            </a:r>
          </a:p>
          <a:p>
            <a:pPr algn="ctr" defTabSz="1028700">
              <a:defRPr/>
            </a:pPr>
            <a:r>
              <a:rPr lang="en-US" sz="4050" b="1" dirty="0">
                <a:solidFill>
                  <a:prstClr val="black"/>
                </a:solidFill>
                <a:latin typeface="Calibri" panose="020F0502020204030204"/>
              </a:rPr>
              <a:t>Corral Family!</a:t>
            </a:r>
          </a:p>
        </p:txBody>
      </p:sp>
    </p:spTree>
    <p:extLst>
      <p:ext uri="{BB962C8B-B14F-4D97-AF65-F5344CB8AC3E}">
        <p14:creationId xmlns:p14="http://schemas.microsoft.com/office/powerpoint/2010/main" val="29173510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Text Box 6"/>
          <p:cNvSpPr txBox="1">
            <a:spLocks noChangeArrowheads="1"/>
          </p:cNvSpPr>
          <p:nvPr/>
        </p:nvSpPr>
        <p:spPr bwMode="auto">
          <a:xfrm>
            <a:off x="914400" y="2590857"/>
            <a:ext cx="12115800" cy="614766"/>
          </a:xfrm>
          <a:prstGeom prst="rect">
            <a:avLst/>
          </a:prstGeom>
          <a:noFill/>
          <a:ln w="9525">
            <a:noFill/>
            <a:miter lim="800000"/>
            <a:headEnd/>
            <a:tailEnd/>
          </a:ln>
        </p:spPr>
        <p:txBody>
          <a:bodyPr lIns="120983" tIns="60504" rIns="120983" bIns="60504">
            <a:spAutoFit/>
          </a:bodyPr>
          <a:lstStyle/>
          <a:p>
            <a:pPr marL="453683" marR="0" lvl="0" indent="-453683" algn="l" defTabSz="1021458"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9900"/>
                </a:solidFill>
                <a:effectLst/>
                <a:uLnTx/>
                <a:uFillTx/>
                <a:latin typeface="Calibri" panose="020F0502020204030204"/>
                <a:ea typeface="+mn-ea"/>
                <a:cs typeface="+mn-cs"/>
              </a:rPr>
              <a:t>		</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317" name="Rectangle 7"/>
          <p:cNvSpPr>
            <a:spLocks noChangeArrowheads="1"/>
          </p:cNvSpPr>
          <p:nvPr/>
        </p:nvSpPr>
        <p:spPr bwMode="auto">
          <a:xfrm>
            <a:off x="13881" y="0"/>
            <a:ext cx="13688271" cy="690880"/>
          </a:xfrm>
          <a:prstGeom prst="rect">
            <a:avLst/>
          </a:prstGeom>
          <a:noFill/>
          <a:ln w="9525">
            <a:noFill/>
            <a:miter lim="800000"/>
            <a:headEnd/>
            <a:tailEnd/>
          </a:ln>
        </p:spPr>
        <p:txBody>
          <a:bodyPr lIns="120983" tIns="60504" rIns="120983" bIns="60504"/>
          <a:lstStyle/>
          <a:p>
            <a:pPr marL="0" marR="0" lvl="1" indent="0" algn="ctr" defTabSz="1021458"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10E. Committee/Ad Hoc Committee/Liaison Reports</a:t>
            </a:r>
          </a:p>
        </p:txBody>
      </p:sp>
      <p:sp>
        <p:nvSpPr>
          <p:cNvPr id="13318" name="Text Box 4"/>
          <p:cNvSpPr txBox="1">
            <a:spLocks noChangeArrowheads="1"/>
          </p:cNvSpPr>
          <p:nvPr/>
        </p:nvSpPr>
        <p:spPr bwMode="auto">
          <a:xfrm>
            <a:off x="152189" y="929136"/>
            <a:ext cx="13411799" cy="5600613"/>
          </a:xfrm>
          <a:prstGeom prst="rect">
            <a:avLst/>
          </a:prstGeom>
          <a:noFill/>
          <a:ln w="9525">
            <a:noFill/>
            <a:miter lim="800000"/>
            <a:headEnd/>
            <a:tailEnd/>
          </a:ln>
        </p:spPr>
        <p:txBody>
          <a:bodyPr wrap="square" lIns="120983" tIns="60504" rIns="120983" bIns="60504">
            <a:spAutoFit/>
          </a:bodyPr>
          <a:lstStyle/>
          <a:p>
            <a:pPr marL="0" marR="0" lvl="0" indent="0" algn="l" defTabSz="1021458"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INFORMATION ITEM:</a:t>
            </a:r>
          </a:p>
          <a:p>
            <a:pPr marL="0" marR="0" lvl="0" indent="0" algn="just" defTabSz="1021458"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To assure compliance with the Bagley-Keene Open Meeting Act, Committee reports are only for the purpose of the Committee chair, Ad Hoc Committee members or Liaison to provide a verbal update. Should the Board want to discuss any Committee work item not already on the agenda; those would need to be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agendized</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for a future Board meeting.</a:t>
            </a:r>
          </a:p>
          <a:p>
            <a:pPr marL="0" marR="0" lvl="0" indent="0" algn="just" defTabSz="1021458"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966035" lvl="0" indent="-341536">
              <a:buFont typeface="+mj-lt"/>
              <a:buAutoNum type="romanLcPeriod"/>
              <a:tabLst>
                <a:tab pos="1091986" algn="l"/>
              </a:tabLst>
              <a:defRPr/>
            </a:pPr>
            <a:r>
              <a:rPr kumimoji="0" lang="en-US" sz="2800" b="1" i="0" u="none" strike="noStrike" kern="1200" cap="none" spc="0" normalizeH="0" baseline="0" noProof="0" dirty="0">
                <a:ln>
                  <a:noFill/>
                </a:ln>
                <a:solidFill>
                  <a:prstClr val="black"/>
                </a:solidFill>
                <a:effectLst/>
                <a:uLnTx/>
                <a:uFillTx/>
                <a:latin typeface="Arial"/>
                <a:ea typeface="Calibri"/>
                <a:cs typeface="+mn-cs"/>
              </a:rPr>
              <a:t>  </a:t>
            </a:r>
            <a:r>
              <a:rPr kumimoji="0" lang="en-US" sz="2800" b="1" i="0" u="none" strike="noStrike" kern="1200" cap="none" spc="0" normalizeH="0" baseline="0" noProof="0" dirty="0">
                <a:ln>
                  <a:noFill/>
                </a:ln>
                <a:solidFill>
                  <a:prstClr val="black"/>
                </a:solidFill>
                <a:effectLst/>
                <a:uLnTx/>
                <a:uFillTx/>
                <a:latin typeface="Calibri" panose="020F0502020204030204"/>
                <a:ea typeface="Calibri"/>
                <a:cs typeface="+mn-cs"/>
              </a:rPr>
              <a:t>Leadership Committee </a:t>
            </a:r>
            <a:r>
              <a:rPr kumimoji="0" lang="en-US" sz="2400" b="0" i="0" u="none" strike="noStrike" kern="1200" cap="none" spc="0" normalizeH="0" baseline="0" noProof="0" dirty="0">
                <a:ln>
                  <a:noFill/>
                </a:ln>
                <a:solidFill>
                  <a:prstClr val="black"/>
                </a:solidFill>
                <a:effectLst/>
                <a:uLnTx/>
                <a:uFillTx/>
                <a:latin typeface="Calibri" panose="020F0502020204030204"/>
                <a:ea typeface="Calibri"/>
                <a:cs typeface="+mn-cs"/>
              </a:rPr>
              <a:t>(Chair </a:t>
            </a:r>
            <a:r>
              <a:rPr lang="en-US" sz="2400" dirty="0">
                <a:solidFill>
                  <a:prstClr val="black"/>
                </a:solidFill>
                <a:ea typeface="Calibri"/>
              </a:rPr>
              <a:t>Kovacevich</a:t>
            </a:r>
            <a:r>
              <a:rPr kumimoji="0" lang="en-US" sz="2400" b="0" i="0" u="none" strike="noStrike" kern="1200" cap="none" spc="0" normalizeH="0" baseline="0" noProof="0" dirty="0">
                <a:ln>
                  <a:noFill/>
                </a:ln>
                <a:solidFill>
                  <a:prstClr val="black"/>
                </a:solidFill>
                <a:effectLst/>
                <a:uLnTx/>
                <a:uFillTx/>
                <a:latin typeface="Calibri" panose="020F0502020204030204"/>
                <a:ea typeface="Calibri"/>
                <a:cs typeface="+mn-cs"/>
              </a:rPr>
              <a:t>, Committee Chair; Vice Chair Bagneris)</a:t>
            </a:r>
            <a:endParaRPr kumimoji="0" lang="en-US" sz="1600" b="0" i="0" u="none" strike="noStrike" kern="1200" cap="none" spc="0" normalizeH="0" baseline="0" noProof="0" dirty="0">
              <a:ln>
                <a:noFill/>
              </a:ln>
              <a:solidFill>
                <a:prstClr val="black"/>
              </a:solidFill>
              <a:effectLst/>
              <a:uLnTx/>
              <a:uFillTx/>
              <a:latin typeface="Calibri" panose="020F0502020204030204"/>
              <a:ea typeface="Times New Roman"/>
              <a:cs typeface="+mn-cs"/>
            </a:endParaRPr>
          </a:p>
          <a:p>
            <a:pPr marL="1139825" marR="0" lvl="0" indent="-515938" algn="l" defTabSz="1021458" rtl="0" eaLnBrk="1" fontAlgn="auto" latinLnBrk="0" hangingPunct="1">
              <a:lnSpc>
                <a:spcPct val="100000"/>
              </a:lnSpc>
              <a:spcBef>
                <a:spcPts val="0"/>
              </a:spcBef>
              <a:spcAft>
                <a:spcPts val="0"/>
              </a:spcAft>
              <a:buClrTx/>
              <a:buSzTx/>
              <a:buFont typeface="+mj-lt"/>
              <a:buAutoNum type="romanLcPeriod"/>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Calibri"/>
                <a:cs typeface="+mn-cs"/>
              </a:rPr>
              <a:t>Financial Monitoring and Audit Committee </a:t>
            </a:r>
            <a:r>
              <a:rPr kumimoji="0" lang="en-US" sz="2800" i="0" u="none" strike="noStrike" kern="1200" cap="none" spc="0" normalizeH="0" baseline="0" noProof="0" dirty="0">
                <a:ln>
                  <a:noFill/>
                </a:ln>
                <a:solidFill>
                  <a:prstClr val="black"/>
                </a:solidFill>
                <a:effectLst/>
                <a:uLnTx/>
                <a:uFillTx/>
                <a:latin typeface="Calibri" panose="020F0502020204030204"/>
                <a:ea typeface="Calibri"/>
                <a:cs typeface="+mn-cs"/>
              </a:rPr>
              <a:t>(Director Pham, Committee Chair; Director Bilezikjian)</a:t>
            </a:r>
            <a:endParaRPr kumimoji="0" lang="en-US" sz="1600" i="0" u="none" strike="noStrike" kern="1200" cap="none" spc="0" normalizeH="0" baseline="0" noProof="0" dirty="0">
              <a:ln>
                <a:noFill/>
              </a:ln>
              <a:solidFill>
                <a:prstClr val="black"/>
              </a:solidFill>
              <a:effectLst/>
              <a:uLnTx/>
              <a:uFillTx/>
              <a:latin typeface="Calibri" panose="020F0502020204030204"/>
              <a:ea typeface="Times New Roman"/>
              <a:cs typeface="+mn-cs"/>
            </a:endParaRPr>
          </a:p>
          <a:p>
            <a:pPr marL="966035" marR="0" lvl="0" indent="-341536" algn="l" defTabSz="1021458" rtl="0" eaLnBrk="1" fontAlgn="auto" latinLnBrk="0" hangingPunct="1">
              <a:lnSpc>
                <a:spcPct val="100000"/>
              </a:lnSpc>
              <a:spcBef>
                <a:spcPts val="0"/>
              </a:spcBef>
              <a:spcAft>
                <a:spcPts val="0"/>
              </a:spcAft>
              <a:buClrTx/>
              <a:buSzTx/>
              <a:buFont typeface="+mj-lt"/>
              <a:buAutoNum type="romanLcPeriod"/>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Calibri"/>
                <a:cs typeface="+mn-cs"/>
              </a:rPr>
              <a:t>  Facilities Committee </a:t>
            </a:r>
            <a:r>
              <a:rPr kumimoji="0" lang="en-US" sz="2800" i="0" u="none" strike="noStrike" kern="1200" cap="none" spc="0" normalizeH="0" baseline="0" noProof="0" dirty="0">
                <a:ln>
                  <a:noFill/>
                </a:ln>
                <a:solidFill>
                  <a:prstClr val="black"/>
                </a:solidFill>
                <a:effectLst/>
                <a:uLnTx/>
                <a:uFillTx/>
                <a:latin typeface="Calibri" panose="020F0502020204030204"/>
                <a:ea typeface="Calibri"/>
                <a:cs typeface="+mn-cs"/>
              </a:rPr>
              <a:t>(Director Ruiz, Committee Chair; Director Bilezikjian)</a:t>
            </a:r>
          </a:p>
          <a:p>
            <a:pPr marL="966035" marR="0" lvl="0" indent="-341536" algn="l" defTabSz="1021458" rtl="0" eaLnBrk="1" fontAlgn="auto" latinLnBrk="0" hangingPunct="1">
              <a:lnSpc>
                <a:spcPct val="100000"/>
              </a:lnSpc>
              <a:spcBef>
                <a:spcPts val="0"/>
              </a:spcBef>
              <a:spcAft>
                <a:spcPts val="0"/>
              </a:spcAft>
              <a:buClrTx/>
              <a:buSzTx/>
              <a:buFont typeface="+mj-lt"/>
              <a:buAutoNum type="romanLcPeriod"/>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Calibri"/>
                <a:cs typeface="+mn-cs"/>
              </a:rPr>
              <a:t>  Governance Committee </a:t>
            </a:r>
            <a:r>
              <a:rPr kumimoji="0" lang="en-US" sz="2800" i="0" u="none" strike="noStrike" kern="1200" cap="none" spc="0" normalizeH="0" baseline="0" noProof="0" dirty="0">
                <a:ln>
                  <a:noFill/>
                </a:ln>
                <a:solidFill>
                  <a:prstClr val="black"/>
                </a:solidFill>
                <a:effectLst/>
                <a:uLnTx/>
                <a:uFillTx/>
                <a:latin typeface="Calibri" panose="020F0502020204030204"/>
                <a:ea typeface="Calibri"/>
                <a:cs typeface="+mn-cs"/>
              </a:rPr>
              <a:t>(Director La Belle, Committee Chair; Chair Kovacevich)</a:t>
            </a:r>
          </a:p>
          <a:p>
            <a:pPr marL="966035" marR="0" lvl="0" indent="-341536" algn="l" defTabSz="1021458" rtl="0" eaLnBrk="1" fontAlgn="auto" latinLnBrk="0" hangingPunct="1">
              <a:lnSpc>
                <a:spcPct val="100000"/>
              </a:lnSpc>
              <a:spcBef>
                <a:spcPts val="0"/>
              </a:spcBef>
              <a:spcAft>
                <a:spcPts val="0"/>
              </a:spcAft>
              <a:buClrTx/>
              <a:buSzTx/>
              <a:buFont typeface="+mj-lt"/>
              <a:buAutoNum type="romanLcPeriod"/>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Calibri"/>
                <a:cs typeface="+mn-cs"/>
              </a:rPr>
              <a:t>  Community Affairs Committee </a:t>
            </a:r>
            <a:r>
              <a:rPr kumimoji="0" lang="en-US" sz="2800" i="0" u="none" strike="noStrike" kern="1200" cap="none" spc="0" normalizeH="0" baseline="0" noProof="0" dirty="0">
                <a:ln>
                  <a:noFill/>
                </a:ln>
                <a:solidFill>
                  <a:prstClr val="black"/>
                </a:solidFill>
                <a:effectLst/>
                <a:uLnTx/>
                <a:uFillTx/>
                <a:latin typeface="Calibri" panose="020F0502020204030204"/>
                <a:ea typeface="Calibri"/>
                <a:cs typeface="+mn-cs"/>
              </a:rPr>
              <a:t>(Director Rubalcava-Garcia, Committee Chair;    </a:t>
            </a:r>
            <a:br>
              <a:rPr kumimoji="0" lang="en-US" sz="2800" i="0" u="none" strike="noStrike" kern="1200" cap="none" spc="0" normalizeH="0" baseline="0" noProof="0" dirty="0">
                <a:ln>
                  <a:noFill/>
                </a:ln>
                <a:solidFill>
                  <a:prstClr val="black"/>
                </a:solidFill>
                <a:effectLst/>
                <a:uLnTx/>
                <a:uFillTx/>
                <a:latin typeface="Calibri" panose="020F0502020204030204"/>
                <a:ea typeface="Calibri"/>
                <a:cs typeface="+mn-cs"/>
              </a:rPr>
            </a:br>
            <a:r>
              <a:rPr kumimoji="0" lang="en-US" sz="2800" i="0" u="none" strike="noStrike" kern="1200" cap="none" spc="0" normalizeH="0" baseline="0" noProof="0" dirty="0">
                <a:ln>
                  <a:noFill/>
                </a:ln>
                <a:solidFill>
                  <a:prstClr val="black"/>
                </a:solidFill>
                <a:effectLst/>
                <a:uLnTx/>
                <a:uFillTx/>
                <a:latin typeface="Calibri" panose="020F0502020204030204"/>
                <a:ea typeface="Calibri"/>
                <a:cs typeface="+mn-cs"/>
              </a:rPr>
              <a:t>  Director Jackson)</a:t>
            </a:r>
            <a:endParaRPr kumimoji="0" lang="en-US" sz="2400" i="0" u="none" strike="noStrike" kern="1200" cap="none" spc="0" normalizeH="0" baseline="0" noProof="0" dirty="0">
              <a:ln>
                <a:noFill/>
              </a:ln>
              <a:solidFill>
                <a:prstClr val="black"/>
              </a:solidFill>
              <a:effectLst/>
              <a:uLnTx/>
              <a:uFillTx/>
              <a:latin typeface="Calibri" panose="020F0502020204030204"/>
              <a:ea typeface="Calibri"/>
              <a:cs typeface="+mn-cs"/>
            </a:endParaRPr>
          </a:p>
        </p:txBody>
      </p:sp>
      <p:grpSp>
        <p:nvGrpSpPr>
          <p:cNvPr id="9" name="Group 2"/>
          <p:cNvGrpSpPr>
            <a:grpSpLocks/>
          </p:cNvGrpSpPr>
          <p:nvPr/>
        </p:nvGrpSpPr>
        <p:grpSpPr bwMode="auto">
          <a:xfrm>
            <a:off x="27753" y="6991562"/>
            <a:ext cx="13660532" cy="780838"/>
            <a:chOff x="288" y="3648"/>
            <a:chExt cx="5186" cy="434"/>
          </a:xfrm>
        </p:grpSpPr>
        <p:sp>
          <p:nvSpPr>
            <p:cNvPr id="10" name="Line 4"/>
            <p:cNvSpPr>
              <a:spLocks noChangeShapeType="1"/>
            </p:cNvSpPr>
            <p:nvPr/>
          </p:nvSpPr>
          <p:spPr bwMode="auto">
            <a:xfrm>
              <a:off x="672" y="4032"/>
              <a:ext cx="4802" cy="0"/>
            </a:xfrm>
            <a:prstGeom prst="line">
              <a:avLst/>
            </a:prstGeom>
            <a:noFill/>
            <a:ln w="38100">
              <a:solidFill>
                <a:srgbClr val="FF9900"/>
              </a:solidFill>
              <a:round/>
              <a:headEnd/>
              <a:tailEnd/>
            </a:ln>
          </p:spPr>
          <p:txBody>
            <a:bodyPr/>
            <a:lstStyle/>
            <a:p>
              <a:pPr marL="0" marR="0" lvl="0" indent="0" algn="l" defTabSz="1021458"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1" name="Picture 5" descr="OCFEC_orange full color"/>
            <p:cNvPicPr>
              <a:picLocks noChangeAspect="1" noChangeArrowheads="1"/>
            </p:cNvPicPr>
            <p:nvPr/>
          </p:nvPicPr>
          <p:blipFill>
            <a:blip r:embed="rId3" cstate="screen"/>
            <a:srcRect/>
            <a:stretch>
              <a:fillRect/>
            </a:stretch>
          </p:blipFill>
          <p:spPr bwMode="auto">
            <a:xfrm>
              <a:off x="288" y="3648"/>
              <a:ext cx="403" cy="434"/>
            </a:xfrm>
            <a:prstGeom prst="rect">
              <a:avLst/>
            </a:prstGeom>
            <a:noFill/>
            <a:ln w="9525">
              <a:noFill/>
              <a:miter lim="800000"/>
              <a:headEnd/>
              <a:tailEnd/>
            </a:ln>
          </p:spPr>
        </p:pic>
        <p:sp>
          <p:nvSpPr>
            <p:cNvPr id="12" name="Line 3"/>
            <p:cNvSpPr>
              <a:spLocks noChangeShapeType="1"/>
            </p:cNvSpPr>
            <p:nvPr/>
          </p:nvSpPr>
          <p:spPr bwMode="auto">
            <a:xfrm>
              <a:off x="672" y="4007"/>
              <a:ext cx="4795" cy="0"/>
            </a:xfrm>
            <a:prstGeom prst="line">
              <a:avLst/>
            </a:prstGeom>
            <a:noFill/>
            <a:ln w="57150">
              <a:solidFill>
                <a:srgbClr val="008000"/>
              </a:solidFill>
              <a:round/>
              <a:headEnd/>
              <a:tailEnd/>
            </a:ln>
          </p:spPr>
          <p:txBody>
            <a:bodyPr/>
            <a:lstStyle/>
            <a:p>
              <a:pPr marL="0" marR="0" lvl="0" indent="0" algn="l" defTabSz="1021458"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9503456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0428" y="714090"/>
            <a:ext cx="13615147" cy="703532"/>
          </a:xfrm>
          <a:prstGeom prst="rect">
            <a:avLst/>
          </a:prstGeom>
          <a:noFill/>
        </p:spPr>
        <p:txBody>
          <a:bodyPr wrap="square" lIns="121865" tIns="60931" rIns="121865" bIns="60931" rtlCol="0">
            <a:spAutoFit/>
          </a:bodyPr>
          <a:lstStyle/>
          <a:p>
            <a:pPr algn="ctr" defTabSz="1218893">
              <a:defRPr/>
            </a:pPr>
            <a:r>
              <a:rPr lang="en-US" sz="3772" b="1" dirty="0">
                <a:solidFill>
                  <a:prstClr val="black"/>
                </a:solidFill>
                <a:cs typeface="Arial" panose="020B0604020202020204" pitchFamily="34" charset="0"/>
              </a:rPr>
              <a:t>March 2025 Financials</a:t>
            </a:r>
          </a:p>
        </p:txBody>
      </p:sp>
      <p:grpSp>
        <p:nvGrpSpPr>
          <p:cNvPr id="7" name="Group 2"/>
          <p:cNvGrpSpPr>
            <a:grpSpLocks/>
          </p:cNvGrpSpPr>
          <p:nvPr/>
        </p:nvGrpSpPr>
        <p:grpSpPr bwMode="auto">
          <a:xfrm>
            <a:off x="77973" y="6968729"/>
            <a:ext cx="13560087" cy="775097"/>
            <a:chOff x="288" y="3648"/>
            <a:chExt cx="5186" cy="434"/>
          </a:xfrm>
        </p:grpSpPr>
        <p:sp>
          <p:nvSpPr>
            <p:cNvPr id="8" name="Line 4"/>
            <p:cNvSpPr>
              <a:spLocks noChangeShapeType="1"/>
            </p:cNvSpPr>
            <p:nvPr/>
          </p:nvSpPr>
          <p:spPr bwMode="auto">
            <a:xfrm>
              <a:off x="672" y="4032"/>
              <a:ext cx="4802" cy="0"/>
            </a:xfrm>
            <a:prstGeom prst="line">
              <a:avLst/>
            </a:prstGeom>
            <a:noFill/>
            <a:ln w="38100">
              <a:solidFill>
                <a:srgbClr val="FF9900"/>
              </a:solidFill>
              <a:round/>
              <a:headEnd/>
              <a:tailEnd/>
            </a:ln>
          </p:spPr>
          <p:txBody>
            <a:bodyPr/>
            <a:lstStyle/>
            <a:p>
              <a:pPr defTabSz="1218893">
                <a:defRPr/>
              </a:pPr>
              <a:endParaRPr lang="en-US" sz="2383" dirty="0">
                <a:solidFill>
                  <a:prstClr val="black"/>
                </a:solidFill>
                <a:latin typeface="Calibri"/>
              </a:endParaRPr>
            </a:p>
          </p:txBody>
        </p:sp>
        <p:pic>
          <p:nvPicPr>
            <p:cNvPr id="9" name="Picture 5" descr="OCFEC_orange full color"/>
            <p:cNvPicPr>
              <a:picLocks noChangeAspect="1" noChangeArrowheads="1"/>
            </p:cNvPicPr>
            <p:nvPr/>
          </p:nvPicPr>
          <p:blipFill>
            <a:blip r:embed="rId3" cstate="screen"/>
            <a:srcRect/>
            <a:stretch>
              <a:fillRect/>
            </a:stretch>
          </p:blipFill>
          <p:spPr bwMode="auto">
            <a:xfrm>
              <a:off x="288" y="3648"/>
              <a:ext cx="403" cy="434"/>
            </a:xfrm>
            <a:prstGeom prst="rect">
              <a:avLst/>
            </a:prstGeom>
            <a:noFill/>
            <a:ln w="9525">
              <a:noFill/>
              <a:miter lim="800000"/>
              <a:headEnd/>
              <a:tailEnd/>
            </a:ln>
          </p:spPr>
        </p:pic>
        <p:sp>
          <p:nvSpPr>
            <p:cNvPr id="10" name="Line 3"/>
            <p:cNvSpPr>
              <a:spLocks noChangeShapeType="1"/>
            </p:cNvSpPr>
            <p:nvPr/>
          </p:nvSpPr>
          <p:spPr bwMode="auto">
            <a:xfrm>
              <a:off x="672" y="4007"/>
              <a:ext cx="4795" cy="0"/>
            </a:xfrm>
            <a:prstGeom prst="line">
              <a:avLst/>
            </a:prstGeom>
            <a:noFill/>
            <a:ln w="57150">
              <a:solidFill>
                <a:srgbClr val="008000"/>
              </a:solidFill>
              <a:round/>
              <a:headEnd/>
              <a:tailEnd/>
            </a:ln>
          </p:spPr>
          <p:txBody>
            <a:bodyPr/>
            <a:lstStyle/>
            <a:p>
              <a:pPr defTabSz="1218893">
                <a:defRPr/>
              </a:pPr>
              <a:endParaRPr lang="en-US" sz="2383" dirty="0">
                <a:solidFill>
                  <a:prstClr val="black"/>
                </a:solidFill>
                <a:latin typeface="Calibri"/>
              </a:endParaRPr>
            </a:p>
          </p:txBody>
        </p:sp>
      </p:grpSp>
      <p:graphicFrame>
        <p:nvGraphicFramePr>
          <p:cNvPr id="11" name="Table 10">
            <a:extLst>
              <a:ext uri="{FF2B5EF4-FFF2-40B4-BE49-F238E27FC236}">
                <a16:creationId xmlns:a16="http://schemas.microsoft.com/office/drawing/2014/main" id="{F8512314-D413-4A24-8BEE-63DED4A0F038}"/>
              </a:ext>
            </a:extLst>
          </p:cNvPr>
          <p:cNvGraphicFramePr>
            <a:graphicFrameLocks noGrp="1"/>
          </p:cNvGraphicFramePr>
          <p:nvPr/>
        </p:nvGraphicFramePr>
        <p:xfrm>
          <a:off x="547381" y="1485900"/>
          <a:ext cx="12376924" cy="4088240"/>
        </p:xfrm>
        <a:graphic>
          <a:graphicData uri="http://schemas.openxmlformats.org/drawingml/2006/table">
            <a:tbl>
              <a:tblPr firstRow="1" bandRow="1">
                <a:tableStyleId>{5940675A-B579-460E-94D1-54222C63F5DA}</a:tableStyleId>
              </a:tblPr>
              <a:tblGrid>
                <a:gridCol w="4888685">
                  <a:extLst>
                    <a:ext uri="{9D8B030D-6E8A-4147-A177-3AD203B41FA5}">
                      <a16:colId xmlns:a16="http://schemas.microsoft.com/office/drawing/2014/main" val="20000"/>
                    </a:ext>
                  </a:extLst>
                </a:gridCol>
                <a:gridCol w="2577247">
                  <a:extLst>
                    <a:ext uri="{9D8B030D-6E8A-4147-A177-3AD203B41FA5}">
                      <a16:colId xmlns:a16="http://schemas.microsoft.com/office/drawing/2014/main" val="20001"/>
                    </a:ext>
                  </a:extLst>
                </a:gridCol>
                <a:gridCol w="2500918">
                  <a:extLst>
                    <a:ext uri="{9D8B030D-6E8A-4147-A177-3AD203B41FA5}">
                      <a16:colId xmlns:a16="http://schemas.microsoft.com/office/drawing/2014/main" val="20002"/>
                    </a:ext>
                  </a:extLst>
                </a:gridCol>
                <a:gridCol w="2410074">
                  <a:extLst>
                    <a:ext uri="{9D8B030D-6E8A-4147-A177-3AD203B41FA5}">
                      <a16:colId xmlns:a16="http://schemas.microsoft.com/office/drawing/2014/main" val="20003"/>
                    </a:ext>
                  </a:extLst>
                </a:gridCol>
              </a:tblGrid>
              <a:tr h="1240922">
                <a:tc>
                  <a:txBody>
                    <a:bodyPr/>
                    <a:lstStyle/>
                    <a:p>
                      <a:endParaRPr lang="en-US" sz="2300" dirty="0">
                        <a:latin typeface="+mn-lt"/>
                      </a:endParaRPr>
                    </a:p>
                  </a:txBody>
                  <a:tcPr marL="136152" marR="136152" marT="51435" marB="51435">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endParaRPr lang="en-US" sz="2300" b="1" u="none" dirty="0">
                        <a:effectLst/>
                        <a:latin typeface="+mn-lt"/>
                      </a:endParaRPr>
                    </a:p>
                    <a:p>
                      <a:pPr algn="ctr"/>
                      <a:r>
                        <a:rPr lang="en-US" sz="2300" b="1" u="none" dirty="0">
                          <a:effectLst/>
                          <a:latin typeface="+mn-lt"/>
                        </a:rPr>
                        <a:t>Actual</a:t>
                      </a:r>
                    </a:p>
                  </a:txBody>
                  <a:tcPr marL="136152" marR="136152" marT="51435" marB="51435" anchor="b">
                    <a:lnL w="12700" cmpd="sng">
                      <a:noFill/>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300" b="1" u="none" dirty="0">
                        <a:effectLst/>
                        <a:latin typeface="+mn-lt"/>
                      </a:endParaRPr>
                    </a:p>
                    <a:p>
                      <a:pPr algn="ctr"/>
                      <a:r>
                        <a:rPr lang="en-US" sz="2300" b="1" u="none" dirty="0">
                          <a:effectLst/>
                          <a:latin typeface="+mn-lt"/>
                        </a:rPr>
                        <a:t>Budget</a:t>
                      </a:r>
                    </a:p>
                  </a:txBody>
                  <a:tcPr marL="136152" marR="136152" marT="51435" marB="51435" anchor="b">
                    <a:lnL w="12700" cmpd="sng">
                      <a:noFill/>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300" b="1" u="none" dirty="0">
                          <a:latin typeface="+mn-lt"/>
                        </a:rPr>
                        <a:t>Variance</a:t>
                      </a:r>
                    </a:p>
                    <a:p>
                      <a:pPr algn="ctr"/>
                      <a:r>
                        <a:rPr lang="en-US" sz="1600" b="1" u="none" dirty="0">
                          <a:latin typeface="+mn-lt"/>
                        </a:rPr>
                        <a:t>Favorable</a:t>
                      </a:r>
                    </a:p>
                    <a:p>
                      <a:pPr algn="ctr"/>
                      <a:r>
                        <a:rPr lang="en-US" sz="1600" b="1" u="none" dirty="0">
                          <a:latin typeface="+mn-lt"/>
                        </a:rPr>
                        <a:t>(Unfavorable)</a:t>
                      </a:r>
                    </a:p>
                  </a:txBody>
                  <a:tcPr marL="136152" marR="136152" marT="51435" marB="51435" anchor="b">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983259">
                <a:tc>
                  <a:txBody>
                    <a:bodyPr/>
                    <a:lstStyle/>
                    <a:p>
                      <a:r>
                        <a:rPr lang="en-US" sz="2400" dirty="0">
                          <a:latin typeface="+mn-lt"/>
                        </a:rPr>
                        <a:t>                     March 2025 Revenue</a:t>
                      </a:r>
                    </a:p>
                  </a:txBody>
                  <a:tcPr marL="136152" marR="136152" marT="51435" marB="51435" anchor="b">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2800" dirty="0">
                          <a:latin typeface="+mn-lt"/>
                        </a:rPr>
                        <a:t>$   1,387,302</a:t>
                      </a:r>
                    </a:p>
                  </a:txBody>
                  <a:tcPr marL="136152" marR="136152" marT="51435" marB="51435"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2800" dirty="0">
                          <a:latin typeface="+mn-lt"/>
                        </a:rPr>
                        <a:t>$  1,551,243</a:t>
                      </a:r>
                    </a:p>
                  </a:txBody>
                  <a:tcPr marL="136152" marR="136152" marT="51435" marB="51435"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2800" dirty="0">
                          <a:latin typeface="+mn-lt"/>
                        </a:rPr>
                        <a:t>($   163,941)</a:t>
                      </a:r>
                    </a:p>
                  </a:txBody>
                  <a:tcPr marL="136152" marR="136152" marT="51435" marB="51435" anchor="b">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891129">
                <a:tc>
                  <a:txBody>
                    <a:bodyPr/>
                    <a:lstStyle/>
                    <a:p>
                      <a:r>
                        <a:rPr lang="en-US" sz="2400" dirty="0">
                          <a:latin typeface="+mn-lt"/>
                        </a:rPr>
                        <a:t>                    March 2025 Expenses</a:t>
                      </a:r>
                    </a:p>
                  </a:txBody>
                  <a:tcPr marL="136152" marR="136152" marT="51435" marB="51435" anchor="b">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2800" u="sng" dirty="0">
                          <a:latin typeface="+mn-lt"/>
                        </a:rPr>
                        <a:t>$  2,331,507</a:t>
                      </a:r>
                    </a:p>
                  </a:txBody>
                  <a:tcPr marL="136152" marR="136152" marT="51435" marB="51435"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2800" u="sng" dirty="0">
                          <a:latin typeface="+mn-lt"/>
                        </a:rPr>
                        <a:t>$  2,861,997</a:t>
                      </a:r>
                    </a:p>
                  </a:txBody>
                  <a:tcPr marL="136152" marR="136152" marT="51435" marB="51435"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2800" u="sng" dirty="0">
                          <a:latin typeface="+mn-lt"/>
                        </a:rPr>
                        <a:t>$   530,491</a:t>
                      </a:r>
                    </a:p>
                  </a:txBody>
                  <a:tcPr marL="136152" marR="136152" marT="51435" marB="51435" anchor="b">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972930">
                <a:tc>
                  <a:txBody>
                    <a:bodyPr/>
                    <a:lstStyle/>
                    <a:p>
                      <a:r>
                        <a:rPr lang="en-US" sz="2400" dirty="0">
                          <a:latin typeface="+mn-lt"/>
                        </a:rPr>
                        <a:t>    March 2025 Net Proceeds/(Loss)</a:t>
                      </a:r>
                    </a:p>
                  </a:txBody>
                  <a:tcPr marL="136152" marR="136152" marT="51435" marB="51435" anchor="b">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US" sz="2800" b="0" i="0" u="dbl" dirty="0">
                        <a:latin typeface="+mn-lt"/>
                      </a:endParaRPr>
                    </a:p>
                    <a:p>
                      <a:pPr algn="ctr"/>
                      <a:r>
                        <a:rPr lang="en-US" sz="2800" b="0" i="0" u="dbl" baseline="0" dirty="0">
                          <a:latin typeface="+mn-lt"/>
                        </a:rPr>
                        <a:t>($      944,205)</a:t>
                      </a:r>
                    </a:p>
                  </a:txBody>
                  <a:tcPr marL="136152" marR="136152" marT="51435" marB="51435"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US" sz="2800" b="0" i="0" u="dbl" baseline="0" dirty="0">
                        <a:latin typeface="+mn-lt"/>
                      </a:endParaRPr>
                    </a:p>
                    <a:p>
                      <a:pPr algn="ctr"/>
                      <a:r>
                        <a:rPr lang="en-US" sz="2800" b="0" i="0" u="dbl" baseline="0" dirty="0">
                          <a:latin typeface="+mn-lt"/>
                        </a:rPr>
                        <a:t>($ 1,310,754)</a:t>
                      </a:r>
                    </a:p>
                  </a:txBody>
                  <a:tcPr marL="136152" marR="136152" marT="51435" marB="51435"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US" sz="2800" b="0" i="0" u="dbl" baseline="0" dirty="0">
                        <a:latin typeface="+mn-lt"/>
                      </a:endParaRPr>
                    </a:p>
                    <a:p>
                      <a:pPr algn="ctr"/>
                      <a:r>
                        <a:rPr lang="en-US" sz="2800" b="0" i="0" u="dbl" baseline="0" dirty="0">
                          <a:latin typeface="+mn-lt"/>
                        </a:rPr>
                        <a:t>$   366,550</a:t>
                      </a:r>
                    </a:p>
                  </a:txBody>
                  <a:tcPr marL="136152" marR="136152" marT="51435" marB="51435" anchor="b">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3"/>
                  </a:ext>
                </a:extLst>
              </a:tr>
            </a:tbl>
          </a:graphicData>
        </a:graphic>
      </p:graphicFrame>
      <p:cxnSp>
        <p:nvCxnSpPr>
          <p:cNvPr id="12" name="Straight Connector 11">
            <a:extLst>
              <a:ext uri="{FF2B5EF4-FFF2-40B4-BE49-F238E27FC236}">
                <a16:creationId xmlns:a16="http://schemas.microsoft.com/office/drawing/2014/main" id="{703558A9-38AF-435B-98BE-4E8739B9F851}"/>
              </a:ext>
            </a:extLst>
          </p:cNvPr>
          <p:cNvCxnSpPr/>
          <p:nvPr/>
        </p:nvCxnSpPr>
        <p:spPr>
          <a:xfrm>
            <a:off x="1608891" y="5902784"/>
            <a:ext cx="1105802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84782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38861" y="457201"/>
            <a:ext cx="10778658" cy="489756"/>
          </a:xfrm>
          <a:prstGeom prst="rect">
            <a:avLst/>
          </a:prstGeom>
          <a:noFill/>
        </p:spPr>
        <p:txBody>
          <a:bodyPr wrap="square" lIns="121865" tIns="60931" rIns="121865" bIns="60931" rtlCol="0">
            <a:spAutoFit/>
          </a:bodyPr>
          <a:lstStyle/>
          <a:p>
            <a:pPr defTabSz="1218893">
              <a:defRPr/>
            </a:pPr>
            <a:endParaRPr lang="en-US" sz="2383" dirty="0">
              <a:solidFill>
                <a:prstClr val="black"/>
              </a:solidFill>
              <a:latin typeface="Calibri"/>
            </a:endParaRPr>
          </a:p>
        </p:txBody>
      </p:sp>
      <p:grpSp>
        <p:nvGrpSpPr>
          <p:cNvPr id="5" name="Group 2"/>
          <p:cNvGrpSpPr>
            <a:grpSpLocks/>
          </p:cNvGrpSpPr>
          <p:nvPr/>
        </p:nvGrpSpPr>
        <p:grpSpPr bwMode="auto">
          <a:xfrm>
            <a:off x="77973" y="6968729"/>
            <a:ext cx="13560087" cy="775097"/>
            <a:chOff x="288" y="3648"/>
            <a:chExt cx="5186" cy="434"/>
          </a:xfrm>
        </p:grpSpPr>
        <p:sp>
          <p:nvSpPr>
            <p:cNvPr id="6" name="Line 4"/>
            <p:cNvSpPr>
              <a:spLocks noChangeShapeType="1"/>
            </p:cNvSpPr>
            <p:nvPr/>
          </p:nvSpPr>
          <p:spPr bwMode="auto">
            <a:xfrm>
              <a:off x="672" y="4032"/>
              <a:ext cx="4802" cy="0"/>
            </a:xfrm>
            <a:prstGeom prst="line">
              <a:avLst/>
            </a:prstGeom>
            <a:noFill/>
            <a:ln w="38100">
              <a:solidFill>
                <a:srgbClr val="FF9900"/>
              </a:solidFill>
              <a:round/>
              <a:headEnd/>
              <a:tailEnd/>
            </a:ln>
          </p:spPr>
          <p:txBody>
            <a:bodyPr/>
            <a:lstStyle/>
            <a:p>
              <a:pPr defTabSz="1218893">
                <a:defRPr/>
              </a:pPr>
              <a:endParaRPr lang="en-US" sz="2383" dirty="0">
                <a:solidFill>
                  <a:prstClr val="black"/>
                </a:solidFill>
                <a:latin typeface="Calibri"/>
              </a:endParaRPr>
            </a:p>
          </p:txBody>
        </p:sp>
        <p:pic>
          <p:nvPicPr>
            <p:cNvPr id="7" name="Picture 5" descr="OCFEC_orange full color"/>
            <p:cNvPicPr>
              <a:picLocks noChangeAspect="1" noChangeArrowheads="1"/>
            </p:cNvPicPr>
            <p:nvPr/>
          </p:nvPicPr>
          <p:blipFill>
            <a:blip r:embed="rId3" cstate="screen"/>
            <a:srcRect/>
            <a:stretch>
              <a:fillRect/>
            </a:stretch>
          </p:blipFill>
          <p:spPr bwMode="auto">
            <a:xfrm>
              <a:off x="288" y="3648"/>
              <a:ext cx="403" cy="434"/>
            </a:xfrm>
            <a:prstGeom prst="rect">
              <a:avLst/>
            </a:prstGeom>
            <a:noFill/>
            <a:ln w="9525">
              <a:noFill/>
              <a:miter lim="800000"/>
              <a:headEnd/>
              <a:tailEnd/>
            </a:ln>
          </p:spPr>
        </p:pic>
        <p:sp>
          <p:nvSpPr>
            <p:cNvPr id="8" name="Line 3"/>
            <p:cNvSpPr>
              <a:spLocks noChangeShapeType="1"/>
            </p:cNvSpPr>
            <p:nvPr/>
          </p:nvSpPr>
          <p:spPr bwMode="auto">
            <a:xfrm>
              <a:off x="672" y="4007"/>
              <a:ext cx="4795" cy="0"/>
            </a:xfrm>
            <a:prstGeom prst="line">
              <a:avLst/>
            </a:prstGeom>
            <a:noFill/>
            <a:ln w="57150">
              <a:solidFill>
                <a:srgbClr val="008000"/>
              </a:solidFill>
              <a:round/>
              <a:headEnd/>
              <a:tailEnd/>
            </a:ln>
          </p:spPr>
          <p:txBody>
            <a:bodyPr/>
            <a:lstStyle/>
            <a:p>
              <a:pPr defTabSz="1218893">
                <a:defRPr/>
              </a:pPr>
              <a:endParaRPr lang="en-US" sz="2383" dirty="0">
                <a:solidFill>
                  <a:prstClr val="black"/>
                </a:solidFill>
                <a:latin typeface="Calibri"/>
              </a:endParaRPr>
            </a:p>
          </p:txBody>
        </p:sp>
      </p:grpSp>
      <p:sp>
        <p:nvSpPr>
          <p:cNvPr id="9" name="TextBox 8"/>
          <p:cNvSpPr txBox="1"/>
          <p:nvPr/>
        </p:nvSpPr>
        <p:spPr>
          <a:xfrm>
            <a:off x="50428" y="611336"/>
            <a:ext cx="13615147" cy="703532"/>
          </a:xfrm>
          <a:prstGeom prst="rect">
            <a:avLst/>
          </a:prstGeom>
          <a:noFill/>
        </p:spPr>
        <p:txBody>
          <a:bodyPr wrap="square" lIns="121865" tIns="60931" rIns="121865" bIns="60931" rtlCol="0">
            <a:spAutoFit/>
          </a:bodyPr>
          <a:lstStyle/>
          <a:p>
            <a:pPr algn="ctr" defTabSz="1218893">
              <a:defRPr/>
            </a:pPr>
            <a:r>
              <a:rPr lang="en-US" sz="3772" b="1" dirty="0">
                <a:solidFill>
                  <a:prstClr val="black"/>
                </a:solidFill>
                <a:cs typeface="Arial" panose="020B0604020202020204" pitchFamily="34" charset="0"/>
              </a:rPr>
              <a:t>Cash and Cash Equivalents</a:t>
            </a:r>
          </a:p>
        </p:txBody>
      </p:sp>
      <p:graphicFrame>
        <p:nvGraphicFramePr>
          <p:cNvPr id="10" name="Table 9">
            <a:extLst>
              <a:ext uri="{FF2B5EF4-FFF2-40B4-BE49-F238E27FC236}">
                <a16:creationId xmlns:a16="http://schemas.microsoft.com/office/drawing/2014/main" id="{786A0933-06E1-4E37-8517-BCB346F52D6A}"/>
              </a:ext>
            </a:extLst>
          </p:cNvPr>
          <p:cNvGraphicFramePr>
            <a:graphicFrameLocks noGrp="1"/>
          </p:cNvGraphicFramePr>
          <p:nvPr/>
        </p:nvGraphicFramePr>
        <p:xfrm>
          <a:off x="1361111" y="1682714"/>
          <a:ext cx="10993783" cy="5747286"/>
        </p:xfrm>
        <a:graphic>
          <a:graphicData uri="http://schemas.openxmlformats.org/drawingml/2006/table">
            <a:tbl>
              <a:tblPr firstRow="1" bandRow="1">
                <a:tableStyleId>{2D5ABB26-0587-4C30-8999-92F81FD0307C}</a:tableStyleId>
              </a:tblPr>
              <a:tblGrid>
                <a:gridCol w="4793999">
                  <a:extLst>
                    <a:ext uri="{9D8B030D-6E8A-4147-A177-3AD203B41FA5}">
                      <a16:colId xmlns:a16="http://schemas.microsoft.com/office/drawing/2014/main" val="20000"/>
                    </a:ext>
                  </a:extLst>
                </a:gridCol>
                <a:gridCol w="2922719">
                  <a:extLst>
                    <a:ext uri="{9D8B030D-6E8A-4147-A177-3AD203B41FA5}">
                      <a16:colId xmlns:a16="http://schemas.microsoft.com/office/drawing/2014/main" val="20001"/>
                    </a:ext>
                  </a:extLst>
                </a:gridCol>
                <a:gridCol w="353639">
                  <a:extLst>
                    <a:ext uri="{9D8B030D-6E8A-4147-A177-3AD203B41FA5}">
                      <a16:colId xmlns:a16="http://schemas.microsoft.com/office/drawing/2014/main" val="20002"/>
                    </a:ext>
                  </a:extLst>
                </a:gridCol>
                <a:gridCol w="2923426">
                  <a:extLst>
                    <a:ext uri="{9D8B030D-6E8A-4147-A177-3AD203B41FA5}">
                      <a16:colId xmlns:a16="http://schemas.microsoft.com/office/drawing/2014/main" val="20003"/>
                    </a:ext>
                  </a:extLst>
                </a:gridCol>
              </a:tblGrid>
              <a:tr h="740043">
                <a:tc>
                  <a:txBody>
                    <a:bodyPr/>
                    <a:lstStyle/>
                    <a:p>
                      <a:endParaRPr lang="en-US" sz="3200" dirty="0"/>
                    </a:p>
                  </a:txBody>
                  <a:tcPr marL="136152" marR="136152" marT="51435" marB="51435"/>
                </a:tc>
                <a:tc>
                  <a:txBody>
                    <a:bodyPr/>
                    <a:lstStyle/>
                    <a:p>
                      <a:pPr algn="ctr"/>
                      <a:r>
                        <a:rPr lang="en-US" sz="2000" b="1" u="sng" dirty="0"/>
                        <a:t>March 31, 2025</a:t>
                      </a:r>
                    </a:p>
                  </a:txBody>
                  <a:tcPr marL="136152" marR="136152" marT="51435" marB="51435" anchor="b">
                    <a:lnR>
                      <a:noFill/>
                    </a:lnR>
                  </a:tcPr>
                </a:tc>
                <a:tc>
                  <a:txBody>
                    <a:bodyPr/>
                    <a:lstStyle/>
                    <a:p>
                      <a:pPr algn="ctr"/>
                      <a:endParaRPr lang="en-US" sz="2000" b="1" u="sng" dirty="0"/>
                    </a:p>
                  </a:txBody>
                  <a:tcPr marL="136152" marR="136152" marT="51435" marB="51435" anchor="b">
                    <a:lnL>
                      <a:noFill/>
                    </a:lnL>
                    <a:lnR>
                      <a:noFill/>
                    </a:lnR>
                    <a:lnT>
                      <a:noFill/>
                    </a:lnT>
                    <a:lnB>
                      <a:noFill/>
                    </a:lnB>
                    <a:lnTlToBr w="12700" cmpd="sng">
                      <a:noFill/>
                      <a:prstDash val="solid"/>
                    </a:lnTlToBr>
                    <a:lnBlToTr w="12700" cmpd="sng">
                      <a:noFill/>
                      <a:prstDash val="solid"/>
                    </a:lnBlToTr>
                  </a:tcPr>
                </a:tc>
                <a:tc>
                  <a:txBody>
                    <a:bodyPr/>
                    <a:lstStyle/>
                    <a:p>
                      <a:pPr algn="ctr"/>
                      <a:r>
                        <a:rPr lang="en-US" sz="2000" b="1" u="sng" dirty="0"/>
                        <a:t>March 31, 2024</a:t>
                      </a:r>
                    </a:p>
                  </a:txBody>
                  <a:tcPr marL="136152" marR="136152" marT="51435" marB="51435" anchor="b">
                    <a:lnL>
                      <a:noFill/>
                    </a:lnL>
                  </a:tcPr>
                </a:tc>
                <a:extLst>
                  <a:ext uri="{0D108BD9-81ED-4DB2-BD59-A6C34878D82A}">
                    <a16:rowId xmlns:a16="http://schemas.microsoft.com/office/drawing/2014/main" val="10000"/>
                  </a:ext>
                </a:extLst>
              </a:tr>
              <a:tr h="740043">
                <a:tc>
                  <a:txBody>
                    <a:bodyPr/>
                    <a:lstStyle/>
                    <a:p>
                      <a:pPr algn="l"/>
                      <a:r>
                        <a:rPr lang="en-US" sz="3200" dirty="0"/>
                        <a:t>Cash on Hand</a:t>
                      </a:r>
                    </a:p>
                  </a:txBody>
                  <a:tcPr marL="136152" marR="136152" marT="51435" marB="51435"/>
                </a:tc>
                <a:tc>
                  <a:txBody>
                    <a:bodyPr/>
                    <a:lstStyle/>
                    <a:p>
                      <a:pPr algn="ctr"/>
                      <a:r>
                        <a:rPr lang="en-US" sz="3200" dirty="0">
                          <a:solidFill>
                            <a:schemeClr val="tx1"/>
                          </a:solidFill>
                        </a:rPr>
                        <a:t>$  4,891,656</a:t>
                      </a:r>
                    </a:p>
                  </a:txBody>
                  <a:tcPr marL="136152" marR="136152" marT="51435" marB="51435" anchor="b">
                    <a:lnR>
                      <a:noFill/>
                    </a:lnR>
                    <a:lnB>
                      <a:noFill/>
                    </a:lnB>
                  </a:tcPr>
                </a:tc>
                <a:tc>
                  <a:txBody>
                    <a:bodyPr/>
                    <a:lstStyle/>
                    <a:p>
                      <a:pPr algn="ctr"/>
                      <a:endParaRPr lang="en-US" sz="3200" dirty="0"/>
                    </a:p>
                  </a:txBody>
                  <a:tcPr marL="136152" marR="136152" marT="51435" marB="51435" anchor="b">
                    <a:lnL>
                      <a:noFill/>
                    </a:lnL>
                    <a:lnR>
                      <a:noFill/>
                    </a:lnR>
                    <a:lnT>
                      <a:noFill/>
                    </a:lnT>
                    <a:lnB>
                      <a:noFill/>
                    </a:lnB>
                    <a:lnTlToBr w="12700" cmpd="sng">
                      <a:noFill/>
                      <a:prstDash val="solid"/>
                    </a:lnTlToBr>
                    <a:lnBlToTr w="12700" cmpd="sng">
                      <a:noFill/>
                      <a:prstDash val="solid"/>
                    </a:lnBlToTr>
                  </a:tcPr>
                </a:tc>
                <a:tc>
                  <a:txBody>
                    <a:bodyPr/>
                    <a:lstStyle/>
                    <a:p>
                      <a:pPr algn="ctr"/>
                      <a:r>
                        <a:rPr lang="en-US" sz="3200" dirty="0"/>
                        <a:t>$  1,955,674</a:t>
                      </a:r>
                    </a:p>
                  </a:txBody>
                  <a:tcPr marL="136152" marR="136152" marT="51435" marB="51435" anchor="b">
                    <a:lnL>
                      <a:noFill/>
                    </a:lnL>
                    <a:lnB>
                      <a:noFill/>
                    </a:lnB>
                  </a:tcPr>
                </a:tc>
                <a:extLst>
                  <a:ext uri="{0D108BD9-81ED-4DB2-BD59-A6C34878D82A}">
                    <a16:rowId xmlns:a16="http://schemas.microsoft.com/office/drawing/2014/main" val="10001"/>
                  </a:ext>
                </a:extLst>
              </a:tr>
              <a:tr h="1062990">
                <a:tc>
                  <a:txBody>
                    <a:bodyPr/>
                    <a:lstStyle/>
                    <a:p>
                      <a:pPr algn="l"/>
                      <a:r>
                        <a:rPr lang="en-US" sz="3200" dirty="0"/>
                        <a:t>Investments</a:t>
                      </a:r>
                    </a:p>
                  </a:txBody>
                  <a:tcPr marL="136152" marR="136152" marT="51435" marB="51435">
                    <a:lnR>
                      <a:noFill/>
                    </a:lnR>
                  </a:tcPr>
                </a:tc>
                <a:tc>
                  <a:txBody>
                    <a:bodyPr/>
                    <a:lstStyle/>
                    <a:p>
                      <a:pPr algn="ctr"/>
                      <a:r>
                        <a:rPr lang="en-US" sz="3200" u="sng" dirty="0">
                          <a:solidFill>
                            <a:schemeClr val="tx1"/>
                          </a:solidFill>
                        </a:rPr>
                        <a:t>$46,632,305</a:t>
                      </a:r>
                    </a:p>
                  </a:txBody>
                  <a:tcPr marL="136152" marR="136152" marT="51435" marB="51435">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3200" dirty="0"/>
                    </a:p>
                  </a:txBody>
                  <a:tcPr marL="136152" marR="136152" marT="51435" marB="51435">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3200" u="sng" dirty="0"/>
                        <a:t>$44,617,193</a:t>
                      </a:r>
                    </a:p>
                  </a:txBody>
                  <a:tcPr marL="136152" marR="136152" marT="51435" marB="51435">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1071059">
                <a:tc>
                  <a:txBody>
                    <a:bodyPr/>
                    <a:lstStyle/>
                    <a:p>
                      <a:pPr algn="l"/>
                      <a:r>
                        <a:rPr lang="en-US" sz="3200" dirty="0"/>
                        <a:t>Total Cash and Cash Equivalents</a:t>
                      </a:r>
                    </a:p>
                  </a:txBody>
                  <a:tcPr marL="136152" marR="136152" marT="51435" marB="51435"/>
                </a:tc>
                <a:tc>
                  <a:txBody>
                    <a:bodyPr/>
                    <a:lstStyle/>
                    <a:p>
                      <a:pPr algn="ctr"/>
                      <a:r>
                        <a:rPr lang="en-US" sz="3200" u="dbl" baseline="0" dirty="0">
                          <a:solidFill>
                            <a:schemeClr val="tx1"/>
                          </a:solidFill>
                        </a:rPr>
                        <a:t>$51,523,960</a:t>
                      </a:r>
                    </a:p>
                  </a:txBody>
                  <a:tcPr marL="136152" marR="136152" marT="51435" marB="51435">
                    <a:lnR>
                      <a:noFill/>
                    </a:lnR>
                    <a:lnT w="12700" cap="flat" cmpd="sng" algn="ctr">
                      <a:noFill/>
                      <a:prstDash val="solid"/>
                      <a:round/>
                      <a:headEnd type="none" w="med" len="med"/>
                      <a:tailEnd type="none" w="med" len="med"/>
                    </a:lnT>
                  </a:tcPr>
                </a:tc>
                <a:tc>
                  <a:txBody>
                    <a:bodyPr/>
                    <a:lstStyle/>
                    <a:p>
                      <a:pPr algn="ctr"/>
                      <a:endParaRPr lang="en-US" sz="3200" dirty="0"/>
                    </a:p>
                  </a:txBody>
                  <a:tcPr marL="136152" marR="136152" marT="51435" marB="51435">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ctr"/>
                      <a:r>
                        <a:rPr lang="en-US" sz="3200" u="dbl" baseline="0" dirty="0"/>
                        <a:t>$46,572,867</a:t>
                      </a:r>
                    </a:p>
                  </a:txBody>
                  <a:tcPr marL="136152" marR="136152" marT="51435" marB="51435">
                    <a:lnL>
                      <a:noFill/>
                    </a:lnL>
                    <a:lnT w="12700" cap="flat" cmpd="sng" algn="ctr">
                      <a:noFill/>
                      <a:prstDash val="solid"/>
                      <a:round/>
                      <a:headEnd type="none" w="med" len="med"/>
                      <a:tailEnd type="none" w="med" len="med"/>
                    </a:lnT>
                  </a:tcPr>
                </a:tc>
                <a:extLst>
                  <a:ext uri="{0D108BD9-81ED-4DB2-BD59-A6C34878D82A}">
                    <a16:rowId xmlns:a16="http://schemas.microsoft.com/office/drawing/2014/main" val="10003"/>
                  </a:ext>
                </a:extLst>
              </a:tr>
              <a:tr h="1062990">
                <a:tc>
                  <a:txBody>
                    <a:bodyPr/>
                    <a:lstStyle/>
                    <a:p>
                      <a:pPr algn="l"/>
                      <a:r>
                        <a:rPr lang="en-US" sz="3200" dirty="0"/>
                        <a:t>Year over Year Change</a:t>
                      </a:r>
                    </a:p>
                  </a:txBody>
                  <a:tcPr marL="136152" marR="136152" marT="51435" marB="51435"/>
                </a:tc>
                <a:tc>
                  <a:txBody>
                    <a:bodyPr/>
                    <a:lstStyle/>
                    <a:p>
                      <a:pPr algn="ctr"/>
                      <a:r>
                        <a:rPr lang="en-US" sz="3200" u="dbl" baseline="0" dirty="0">
                          <a:solidFill>
                            <a:schemeClr val="tx1"/>
                          </a:solidFill>
                        </a:rPr>
                        <a:t> $   4,951,093</a:t>
                      </a:r>
                    </a:p>
                  </a:txBody>
                  <a:tcPr marL="136152" marR="136152" marT="51435" marB="51435">
                    <a:lnR>
                      <a:noFill/>
                    </a:lnR>
                  </a:tcPr>
                </a:tc>
                <a:tc>
                  <a:txBody>
                    <a:bodyPr/>
                    <a:lstStyle/>
                    <a:p>
                      <a:pPr algn="ctr"/>
                      <a:endParaRPr lang="en-US" sz="3200" dirty="0"/>
                    </a:p>
                  </a:txBody>
                  <a:tcPr marL="136152" marR="136152" marT="51435" marB="51435">
                    <a:lnL>
                      <a:noFill/>
                    </a:lnL>
                    <a:lnR>
                      <a:noFill/>
                    </a:lnR>
                    <a:lnT>
                      <a:noFill/>
                    </a:lnT>
                    <a:lnB>
                      <a:noFill/>
                    </a:lnB>
                    <a:lnTlToBr w="12700" cmpd="sng">
                      <a:noFill/>
                      <a:prstDash val="solid"/>
                    </a:lnTlToBr>
                    <a:lnBlToTr w="12700" cmpd="sng">
                      <a:noFill/>
                      <a:prstDash val="solid"/>
                    </a:lnBlToTr>
                  </a:tcPr>
                </a:tc>
                <a:tc>
                  <a:txBody>
                    <a:bodyPr/>
                    <a:lstStyle/>
                    <a:p>
                      <a:pPr algn="ctr"/>
                      <a:endParaRPr lang="en-US" sz="3200" dirty="0"/>
                    </a:p>
                  </a:txBody>
                  <a:tcPr marL="136152" marR="136152" marT="51435" marB="51435">
                    <a:lnL>
                      <a:noFill/>
                    </a:lnL>
                  </a:tcPr>
                </a:tc>
                <a:extLst>
                  <a:ext uri="{0D108BD9-81ED-4DB2-BD59-A6C34878D82A}">
                    <a16:rowId xmlns:a16="http://schemas.microsoft.com/office/drawing/2014/main" val="10004"/>
                  </a:ext>
                </a:extLst>
              </a:tr>
              <a:tr h="1062990">
                <a:tc>
                  <a:txBody>
                    <a:bodyPr/>
                    <a:lstStyle/>
                    <a:p>
                      <a:pPr algn="l"/>
                      <a:r>
                        <a:rPr lang="en-US" sz="3200" dirty="0"/>
                        <a:t>Year</a:t>
                      </a:r>
                      <a:r>
                        <a:rPr lang="en-US" sz="3200" baseline="0" dirty="0"/>
                        <a:t> over Year % Change</a:t>
                      </a:r>
                      <a:endParaRPr lang="en-US" sz="3200" dirty="0"/>
                    </a:p>
                  </a:txBody>
                  <a:tcPr marL="136152" marR="136152" marT="51435" marB="51435"/>
                </a:tc>
                <a:tc>
                  <a:txBody>
                    <a:bodyPr/>
                    <a:lstStyle/>
                    <a:p>
                      <a:pPr algn="ctr"/>
                      <a:r>
                        <a:rPr lang="en-US" sz="3200" u="none" baseline="0" dirty="0">
                          <a:solidFill>
                            <a:schemeClr val="tx1"/>
                          </a:solidFill>
                        </a:rPr>
                        <a:t>10.63%</a:t>
                      </a:r>
                    </a:p>
                  </a:txBody>
                  <a:tcPr marL="136152" marR="136152" marT="51435" marB="51435">
                    <a:lnR>
                      <a:noFill/>
                    </a:lnR>
                  </a:tcPr>
                </a:tc>
                <a:tc>
                  <a:txBody>
                    <a:bodyPr/>
                    <a:lstStyle/>
                    <a:p>
                      <a:pPr algn="ctr"/>
                      <a:endParaRPr lang="en-US" sz="3200" dirty="0"/>
                    </a:p>
                  </a:txBody>
                  <a:tcPr marL="136152" marR="136152" marT="51435" marB="51435" anchor="b">
                    <a:lnL>
                      <a:noFill/>
                    </a:lnL>
                    <a:lnR>
                      <a:noFill/>
                    </a:lnR>
                    <a:lnT>
                      <a:noFill/>
                    </a:lnT>
                    <a:lnB>
                      <a:noFill/>
                    </a:lnB>
                    <a:lnTlToBr w="12700" cmpd="sng">
                      <a:noFill/>
                      <a:prstDash val="solid"/>
                    </a:lnTlToBr>
                    <a:lnBlToTr w="12700" cmpd="sng">
                      <a:noFill/>
                      <a:prstDash val="solid"/>
                    </a:lnBlToTr>
                  </a:tcPr>
                </a:tc>
                <a:tc>
                  <a:txBody>
                    <a:bodyPr/>
                    <a:lstStyle/>
                    <a:p>
                      <a:pPr algn="ctr"/>
                      <a:endParaRPr lang="en-US" sz="3200" dirty="0"/>
                    </a:p>
                  </a:txBody>
                  <a:tcPr marL="136152" marR="136152" marT="51435" marB="51435" anchor="b">
                    <a:lnL>
                      <a:noFill/>
                    </a:ln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6509909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Text Box 6"/>
          <p:cNvSpPr txBox="1">
            <a:spLocks noChangeArrowheads="1"/>
          </p:cNvSpPr>
          <p:nvPr/>
        </p:nvSpPr>
        <p:spPr bwMode="auto">
          <a:xfrm>
            <a:off x="914400" y="2590857"/>
            <a:ext cx="12115800" cy="614766"/>
          </a:xfrm>
          <a:prstGeom prst="rect">
            <a:avLst/>
          </a:prstGeom>
          <a:noFill/>
          <a:ln w="9525">
            <a:noFill/>
            <a:miter lim="800000"/>
            <a:headEnd/>
            <a:tailEnd/>
          </a:ln>
        </p:spPr>
        <p:txBody>
          <a:bodyPr lIns="120983" tIns="60504" rIns="120983" bIns="60504">
            <a:spAutoFit/>
          </a:bodyPr>
          <a:lstStyle/>
          <a:p>
            <a:pPr marL="453683" marR="0" lvl="0" indent="-453683" algn="l" defTabSz="1021458"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9900"/>
                </a:solidFill>
                <a:effectLst/>
                <a:uLnTx/>
                <a:uFillTx/>
                <a:latin typeface="Calibri" panose="020F0502020204030204"/>
                <a:ea typeface="+mn-ea"/>
                <a:cs typeface="+mn-cs"/>
              </a:rPr>
              <a:t>		</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317" name="Rectangle 7"/>
          <p:cNvSpPr>
            <a:spLocks noChangeArrowheads="1"/>
          </p:cNvSpPr>
          <p:nvPr/>
        </p:nvSpPr>
        <p:spPr bwMode="auto">
          <a:xfrm>
            <a:off x="13881" y="0"/>
            <a:ext cx="13688271" cy="690880"/>
          </a:xfrm>
          <a:prstGeom prst="rect">
            <a:avLst/>
          </a:prstGeom>
          <a:noFill/>
          <a:ln w="9525">
            <a:noFill/>
            <a:miter lim="800000"/>
            <a:headEnd/>
            <a:tailEnd/>
          </a:ln>
        </p:spPr>
        <p:txBody>
          <a:bodyPr lIns="120983" tIns="60504" rIns="120983" bIns="60504"/>
          <a:lstStyle/>
          <a:p>
            <a:pPr marL="0" marR="0" lvl="1" indent="0" algn="ctr" defTabSz="1021458"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10E. Committee/Ad Hoc Committee/Liaison Reports</a:t>
            </a:r>
          </a:p>
        </p:txBody>
      </p:sp>
      <p:sp>
        <p:nvSpPr>
          <p:cNvPr id="13318" name="Text Box 4"/>
          <p:cNvSpPr txBox="1">
            <a:spLocks noChangeArrowheads="1"/>
          </p:cNvSpPr>
          <p:nvPr/>
        </p:nvSpPr>
        <p:spPr bwMode="auto">
          <a:xfrm>
            <a:off x="152189" y="929136"/>
            <a:ext cx="13411799" cy="5600613"/>
          </a:xfrm>
          <a:prstGeom prst="rect">
            <a:avLst/>
          </a:prstGeom>
          <a:noFill/>
          <a:ln w="9525">
            <a:noFill/>
            <a:miter lim="800000"/>
            <a:headEnd/>
            <a:tailEnd/>
          </a:ln>
        </p:spPr>
        <p:txBody>
          <a:bodyPr wrap="square" lIns="120983" tIns="60504" rIns="120983" bIns="60504">
            <a:spAutoFit/>
          </a:bodyPr>
          <a:lstStyle/>
          <a:p>
            <a:pPr marL="0" marR="0" lvl="0" indent="0" algn="l" defTabSz="1021458"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INFORMATION ITEM:</a:t>
            </a:r>
          </a:p>
          <a:p>
            <a:pPr marL="0" marR="0" lvl="0" indent="0" algn="just" defTabSz="1021458"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To assure compliance with the Bagley-Keene Open Meeting Act, Committee reports are only for the purpose of the Committee chair, Ad Hoc Committee members or Liaison to provide a verbal update. Should the Board want to discuss any Committee work item not already on the agenda; those would need to be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agendized</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for a future Board meeting.</a:t>
            </a:r>
          </a:p>
          <a:p>
            <a:pPr marL="0" marR="0" lvl="0" indent="0" algn="just" defTabSz="1021458"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966035" lvl="0" indent="-341536">
              <a:buFont typeface="+mj-lt"/>
              <a:buAutoNum type="romanLcPeriod"/>
              <a:tabLst>
                <a:tab pos="1091986" algn="l"/>
              </a:tabLst>
              <a:defRPr/>
            </a:pPr>
            <a:r>
              <a:rPr kumimoji="0" lang="en-US" sz="2800" b="1" i="0" u="none" strike="noStrike" kern="1200" cap="none" spc="0" normalizeH="0" baseline="0" noProof="0" dirty="0">
                <a:ln>
                  <a:noFill/>
                </a:ln>
                <a:solidFill>
                  <a:prstClr val="black"/>
                </a:solidFill>
                <a:effectLst/>
                <a:uLnTx/>
                <a:uFillTx/>
                <a:latin typeface="Arial"/>
                <a:ea typeface="Calibri"/>
                <a:cs typeface="+mn-cs"/>
              </a:rPr>
              <a:t>  </a:t>
            </a:r>
            <a:r>
              <a:rPr kumimoji="0" lang="en-US" sz="2800" b="1" i="0" u="none" strike="noStrike" kern="1200" cap="none" spc="0" normalizeH="0" baseline="0" noProof="0" dirty="0">
                <a:ln>
                  <a:noFill/>
                </a:ln>
                <a:solidFill>
                  <a:prstClr val="black"/>
                </a:solidFill>
                <a:effectLst/>
                <a:uLnTx/>
                <a:uFillTx/>
                <a:latin typeface="Calibri" panose="020F0502020204030204"/>
                <a:ea typeface="Calibri"/>
                <a:cs typeface="+mn-cs"/>
              </a:rPr>
              <a:t>Leadership Committee </a:t>
            </a:r>
            <a:r>
              <a:rPr kumimoji="0" lang="en-US" sz="2400" b="0" i="0" u="none" strike="noStrike" kern="1200" cap="none" spc="0" normalizeH="0" baseline="0" noProof="0" dirty="0">
                <a:ln>
                  <a:noFill/>
                </a:ln>
                <a:solidFill>
                  <a:prstClr val="black"/>
                </a:solidFill>
                <a:effectLst/>
                <a:uLnTx/>
                <a:uFillTx/>
                <a:latin typeface="Calibri" panose="020F0502020204030204"/>
                <a:ea typeface="Calibri"/>
                <a:cs typeface="+mn-cs"/>
              </a:rPr>
              <a:t>(Chair </a:t>
            </a:r>
            <a:r>
              <a:rPr lang="en-US" sz="2400" dirty="0">
                <a:solidFill>
                  <a:prstClr val="black"/>
                </a:solidFill>
                <a:ea typeface="Calibri"/>
              </a:rPr>
              <a:t>Kovacevich</a:t>
            </a:r>
            <a:r>
              <a:rPr kumimoji="0" lang="en-US" sz="2400" b="0" i="0" u="none" strike="noStrike" kern="1200" cap="none" spc="0" normalizeH="0" baseline="0" noProof="0" dirty="0">
                <a:ln>
                  <a:noFill/>
                </a:ln>
                <a:solidFill>
                  <a:prstClr val="black"/>
                </a:solidFill>
                <a:effectLst/>
                <a:uLnTx/>
                <a:uFillTx/>
                <a:latin typeface="Calibri" panose="020F0502020204030204"/>
                <a:ea typeface="Calibri"/>
                <a:cs typeface="+mn-cs"/>
              </a:rPr>
              <a:t>, Committee Chair; Vice Chair Bagneris)</a:t>
            </a:r>
            <a:endParaRPr kumimoji="0" lang="en-US" sz="1600" b="0" i="0" u="none" strike="noStrike" kern="1200" cap="none" spc="0" normalizeH="0" baseline="0" noProof="0" dirty="0">
              <a:ln>
                <a:noFill/>
              </a:ln>
              <a:solidFill>
                <a:prstClr val="black"/>
              </a:solidFill>
              <a:effectLst/>
              <a:uLnTx/>
              <a:uFillTx/>
              <a:latin typeface="Calibri" panose="020F0502020204030204"/>
              <a:ea typeface="Times New Roman"/>
              <a:cs typeface="+mn-cs"/>
            </a:endParaRPr>
          </a:p>
          <a:p>
            <a:pPr marL="1139825" marR="0" lvl="0" indent="-515938" algn="l" defTabSz="1021458" rtl="0" eaLnBrk="1" fontAlgn="auto" latinLnBrk="0" hangingPunct="1">
              <a:lnSpc>
                <a:spcPct val="100000"/>
              </a:lnSpc>
              <a:spcBef>
                <a:spcPts val="0"/>
              </a:spcBef>
              <a:spcAft>
                <a:spcPts val="0"/>
              </a:spcAft>
              <a:buClrTx/>
              <a:buSzTx/>
              <a:buFont typeface="+mj-lt"/>
              <a:buAutoNum type="romanLcPeriod"/>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Calibri"/>
                <a:cs typeface="+mn-cs"/>
              </a:rPr>
              <a:t>Financial Monitoring and Audit Committee </a:t>
            </a:r>
            <a:r>
              <a:rPr kumimoji="0" lang="en-US" sz="2800" i="0" u="none" strike="noStrike" kern="1200" cap="none" spc="0" normalizeH="0" baseline="0" noProof="0" dirty="0">
                <a:ln>
                  <a:noFill/>
                </a:ln>
                <a:solidFill>
                  <a:prstClr val="black"/>
                </a:solidFill>
                <a:effectLst/>
                <a:uLnTx/>
                <a:uFillTx/>
                <a:latin typeface="Calibri" panose="020F0502020204030204"/>
                <a:ea typeface="Calibri"/>
                <a:cs typeface="+mn-cs"/>
              </a:rPr>
              <a:t>(Director Pham, Committee Chair; Director Bilezikjian)</a:t>
            </a:r>
            <a:endParaRPr kumimoji="0" lang="en-US" sz="1600" i="0" u="none" strike="noStrike" kern="1200" cap="none" spc="0" normalizeH="0" baseline="0" noProof="0" dirty="0">
              <a:ln>
                <a:noFill/>
              </a:ln>
              <a:solidFill>
                <a:prstClr val="black"/>
              </a:solidFill>
              <a:effectLst/>
              <a:uLnTx/>
              <a:uFillTx/>
              <a:latin typeface="Calibri" panose="020F0502020204030204"/>
              <a:ea typeface="Times New Roman"/>
              <a:cs typeface="+mn-cs"/>
            </a:endParaRPr>
          </a:p>
          <a:p>
            <a:pPr marL="966035" marR="0" lvl="0" indent="-341536" algn="l" defTabSz="1021458" rtl="0" eaLnBrk="1" fontAlgn="auto" latinLnBrk="0" hangingPunct="1">
              <a:lnSpc>
                <a:spcPct val="100000"/>
              </a:lnSpc>
              <a:spcBef>
                <a:spcPts val="0"/>
              </a:spcBef>
              <a:spcAft>
                <a:spcPts val="0"/>
              </a:spcAft>
              <a:buClrTx/>
              <a:buSzTx/>
              <a:buFont typeface="+mj-lt"/>
              <a:buAutoNum type="romanLcPeriod"/>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Calibri"/>
                <a:cs typeface="+mn-cs"/>
              </a:rPr>
              <a:t>  Facilities Committee </a:t>
            </a:r>
            <a:r>
              <a:rPr kumimoji="0" lang="en-US" sz="2800" i="0" u="none" strike="noStrike" kern="1200" cap="none" spc="0" normalizeH="0" baseline="0" noProof="0" dirty="0">
                <a:ln>
                  <a:noFill/>
                </a:ln>
                <a:solidFill>
                  <a:prstClr val="black"/>
                </a:solidFill>
                <a:effectLst/>
                <a:uLnTx/>
                <a:uFillTx/>
                <a:latin typeface="Calibri" panose="020F0502020204030204"/>
                <a:ea typeface="Calibri"/>
                <a:cs typeface="+mn-cs"/>
              </a:rPr>
              <a:t>(Director Ruiz, Committee Chair; Director Bilezikjian)</a:t>
            </a:r>
          </a:p>
          <a:p>
            <a:pPr marL="966035" marR="0" lvl="0" indent="-341536" algn="l" defTabSz="1021458" rtl="0" eaLnBrk="1" fontAlgn="auto" latinLnBrk="0" hangingPunct="1">
              <a:lnSpc>
                <a:spcPct val="100000"/>
              </a:lnSpc>
              <a:spcBef>
                <a:spcPts val="0"/>
              </a:spcBef>
              <a:spcAft>
                <a:spcPts val="0"/>
              </a:spcAft>
              <a:buClrTx/>
              <a:buSzTx/>
              <a:buFont typeface="+mj-lt"/>
              <a:buAutoNum type="romanLcPeriod"/>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Calibri"/>
                <a:cs typeface="+mn-cs"/>
              </a:rPr>
              <a:t>  Governance Committee </a:t>
            </a:r>
            <a:r>
              <a:rPr kumimoji="0" lang="en-US" sz="2800" i="0" u="none" strike="noStrike" kern="1200" cap="none" spc="0" normalizeH="0" baseline="0" noProof="0" dirty="0">
                <a:ln>
                  <a:noFill/>
                </a:ln>
                <a:solidFill>
                  <a:prstClr val="black"/>
                </a:solidFill>
                <a:effectLst/>
                <a:uLnTx/>
                <a:uFillTx/>
                <a:latin typeface="Calibri" panose="020F0502020204030204"/>
                <a:ea typeface="Calibri"/>
                <a:cs typeface="+mn-cs"/>
              </a:rPr>
              <a:t>(Director La Belle, Committee Chair; Chair Kovacevich)</a:t>
            </a:r>
          </a:p>
          <a:p>
            <a:pPr marL="966035" marR="0" lvl="0" indent="-341536" algn="l" defTabSz="1021458" rtl="0" eaLnBrk="1" fontAlgn="auto" latinLnBrk="0" hangingPunct="1">
              <a:lnSpc>
                <a:spcPct val="100000"/>
              </a:lnSpc>
              <a:spcBef>
                <a:spcPts val="0"/>
              </a:spcBef>
              <a:spcAft>
                <a:spcPts val="0"/>
              </a:spcAft>
              <a:buClrTx/>
              <a:buSzTx/>
              <a:buFont typeface="+mj-lt"/>
              <a:buAutoNum type="romanLcPeriod"/>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Calibri"/>
                <a:cs typeface="+mn-cs"/>
              </a:rPr>
              <a:t>  Community Affairs Committee </a:t>
            </a:r>
            <a:r>
              <a:rPr kumimoji="0" lang="en-US" sz="2800" i="0" u="none" strike="noStrike" kern="1200" cap="none" spc="0" normalizeH="0" baseline="0" noProof="0" dirty="0">
                <a:ln>
                  <a:noFill/>
                </a:ln>
                <a:solidFill>
                  <a:prstClr val="black"/>
                </a:solidFill>
                <a:effectLst/>
                <a:uLnTx/>
                <a:uFillTx/>
                <a:latin typeface="Calibri" panose="020F0502020204030204"/>
                <a:ea typeface="Calibri"/>
                <a:cs typeface="+mn-cs"/>
              </a:rPr>
              <a:t>(Director Rubalcava-Garcia, Committee Chair;    </a:t>
            </a:r>
            <a:br>
              <a:rPr kumimoji="0" lang="en-US" sz="2800" i="0" u="none" strike="noStrike" kern="1200" cap="none" spc="0" normalizeH="0" baseline="0" noProof="0" dirty="0">
                <a:ln>
                  <a:noFill/>
                </a:ln>
                <a:solidFill>
                  <a:prstClr val="black"/>
                </a:solidFill>
                <a:effectLst/>
                <a:uLnTx/>
                <a:uFillTx/>
                <a:latin typeface="Calibri" panose="020F0502020204030204"/>
                <a:ea typeface="Calibri"/>
                <a:cs typeface="+mn-cs"/>
              </a:rPr>
            </a:br>
            <a:r>
              <a:rPr kumimoji="0" lang="en-US" sz="2800" i="0" u="none" strike="noStrike" kern="1200" cap="none" spc="0" normalizeH="0" baseline="0" noProof="0" dirty="0">
                <a:ln>
                  <a:noFill/>
                </a:ln>
                <a:solidFill>
                  <a:prstClr val="black"/>
                </a:solidFill>
                <a:effectLst/>
                <a:uLnTx/>
                <a:uFillTx/>
                <a:latin typeface="Calibri" panose="020F0502020204030204"/>
                <a:ea typeface="Calibri"/>
                <a:cs typeface="+mn-cs"/>
              </a:rPr>
              <a:t>  Director Jackson)</a:t>
            </a:r>
            <a:endParaRPr kumimoji="0" lang="en-US" sz="2400" i="0" u="none" strike="noStrike" kern="1200" cap="none" spc="0" normalizeH="0" baseline="0" noProof="0" dirty="0">
              <a:ln>
                <a:noFill/>
              </a:ln>
              <a:solidFill>
                <a:prstClr val="black"/>
              </a:solidFill>
              <a:effectLst/>
              <a:uLnTx/>
              <a:uFillTx/>
              <a:latin typeface="Calibri" panose="020F0502020204030204"/>
              <a:ea typeface="Calibri"/>
              <a:cs typeface="+mn-cs"/>
            </a:endParaRPr>
          </a:p>
        </p:txBody>
      </p:sp>
      <p:grpSp>
        <p:nvGrpSpPr>
          <p:cNvPr id="9" name="Group 2"/>
          <p:cNvGrpSpPr>
            <a:grpSpLocks/>
          </p:cNvGrpSpPr>
          <p:nvPr/>
        </p:nvGrpSpPr>
        <p:grpSpPr bwMode="auto">
          <a:xfrm>
            <a:off x="27753" y="6991562"/>
            <a:ext cx="13660532" cy="780838"/>
            <a:chOff x="288" y="3648"/>
            <a:chExt cx="5186" cy="434"/>
          </a:xfrm>
        </p:grpSpPr>
        <p:sp>
          <p:nvSpPr>
            <p:cNvPr id="10" name="Line 4"/>
            <p:cNvSpPr>
              <a:spLocks noChangeShapeType="1"/>
            </p:cNvSpPr>
            <p:nvPr/>
          </p:nvSpPr>
          <p:spPr bwMode="auto">
            <a:xfrm>
              <a:off x="672" y="4032"/>
              <a:ext cx="4802" cy="0"/>
            </a:xfrm>
            <a:prstGeom prst="line">
              <a:avLst/>
            </a:prstGeom>
            <a:noFill/>
            <a:ln w="38100">
              <a:solidFill>
                <a:srgbClr val="FF9900"/>
              </a:solidFill>
              <a:round/>
              <a:headEnd/>
              <a:tailEnd/>
            </a:ln>
          </p:spPr>
          <p:txBody>
            <a:bodyPr/>
            <a:lstStyle/>
            <a:p>
              <a:pPr marL="0" marR="0" lvl="0" indent="0" algn="l" defTabSz="1021458"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1" name="Picture 5" descr="OCFEC_orange full color"/>
            <p:cNvPicPr>
              <a:picLocks noChangeAspect="1" noChangeArrowheads="1"/>
            </p:cNvPicPr>
            <p:nvPr/>
          </p:nvPicPr>
          <p:blipFill>
            <a:blip r:embed="rId3" cstate="screen"/>
            <a:srcRect/>
            <a:stretch>
              <a:fillRect/>
            </a:stretch>
          </p:blipFill>
          <p:spPr bwMode="auto">
            <a:xfrm>
              <a:off x="288" y="3648"/>
              <a:ext cx="403" cy="434"/>
            </a:xfrm>
            <a:prstGeom prst="rect">
              <a:avLst/>
            </a:prstGeom>
            <a:noFill/>
            <a:ln w="9525">
              <a:noFill/>
              <a:miter lim="800000"/>
              <a:headEnd/>
              <a:tailEnd/>
            </a:ln>
          </p:spPr>
        </p:pic>
        <p:sp>
          <p:nvSpPr>
            <p:cNvPr id="12" name="Line 3"/>
            <p:cNvSpPr>
              <a:spLocks noChangeShapeType="1"/>
            </p:cNvSpPr>
            <p:nvPr/>
          </p:nvSpPr>
          <p:spPr bwMode="auto">
            <a:xfrm>
              <a:off x="672" y="4007"/>
              <a:ext cx="4795" cy="0"/>
            </a:xfrm>
            <a:prstGeom prst="line">
              <a:avLst/>
            </a:prstGeom>
            <a:noFill/>
            <a:ln w="57150">
              <a:solidFill>
                <a:srgbClr val="008000"/>
              </a:solidFill>
              <a:round/>
              <a:headEnd/>
              <a:tailEnd/>
            </a:ln>
          </p:spPr>
          <p:txBody>
            <a:bodyPr/>
            <a:lstStyle/>
            <a:p>
              <a:pPr marL="0" marR="0" lvl="0" indent="0" algn="l" defTabSz="1021458"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8520924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7"/>
          <p:cNvSpPr>
            <a:spLocks noChangeArrowheads="1"/>
          </p:cNvSpPr>
          <p:nvPr/>
        </p:nvSpPr>
        <p:spPr bwMode="auto">
          <a:xfrm>
            <a:off x="857250" y="1324911"/>
            <a:ext cx="12001500" cy="6312552"/>
          </a:xfrm>
          <a:prstGeom prst="rect">
            <a:avLst/>
          </a:prstGeom>
          <a:noFill/>
          <a:ln w="9525">
            <a:noFill/>
            <a:miter lim="800000"/>
            <a:headEnd/>
            <a:tailEnd/>
          </a:ln>
        </p:spPr>
        <p:txBody>
          <a:bodyPr lIns="120983" tIns="60504" rIns="120983" bIns="60504"/>
          <a:lstStyle/>
          <a:p>
            <a:pPr marL="0" marR="0" lvl="0" indent="0" algn="ctr" defTabSz="1021458"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a:ln>
                  <a:noFill/>
                </a:ln>
                <a:solidFill>
                  <a:prstClr val="black"/>
                </a:solidFill>
                <a:effectLst/>
                <a:uLnTx/>
                <a:uFillTx/>
                <a:latin typeface="Calibri" panose="020F0502020204030204"/>
                <a:ea typeface="+mn-ea"/>
                <a:cs typeface="+mn-cs"/>
              </a:rPr>
              <a:t>Board of Directors</a:t>
            </a:r>
          </a:p>
          <a:p>
            <a:pPr lvl="0" algn="ctr">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Chair </a:t>
            </a:r>
            <a:r>
              <a:rPr lang="en-US" sz="4000" dirty="0">
                <a:solidFill>
                  <a:prstClr val="black"/>
                </a:solidFill>
              </a:rPr>
              <a:t>Nick Kovacevich</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algn="ctr">
              <a:defRPr/>
            </a:pPr>
            <a:r>
              <a:rPr lang="en-US" sz="4000" dirty="0">
                <a:solidFill>
                  <a:prstClr val="black"/>
                </a:solidFill>
              </a:rPr>
              <a:t>Vice Chair Barbara Bagneris </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lvl="0" algn="ctr">
              <a:defRPr/>
            </a:pPr>
            <a:r>
              <a:rPr lang="en-US" sz="4000" dirty="0">
                <a:solidFill>
                  <a:prstClr val="black"/>
                </a:solidFill>
                <a:latin typeface="Calibri" panose="020F0502020204030204"/>
              </a:rPr>
              <a:t>Director </a:t>
            </a:r>
            <a:r>
              <a:rPr lang="en-US" sz="4000" dirty="0">
                <a:solidFill>
                  <a:prstClr val="black"/>
                </a:solidFill>
              </a:rPr>
              <a:t>Newton Pham</a:t>
            </a:r>
          </a:p>
          <a:p>
            <a:pPr lvl="0" algn="ctr">
              <a:defRPr/>
            </a:pPr>
            <a:r>
              <a:rPr lang="en-US" sz="4000" dirty="0">
                <a:solidFill>
                  <a:prstClr val="black"/>
                </a:solidFill>
              </a:rPr>
              <a:t>Director Doug La Belle</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1021458"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Director Natalie Rubalcava-Garcia</a:t>
            </a:r>
          </a:p>
          <a:p>
            <a:pPr marL="0" marR="0" lvl="0" indent="0" algn="ctr" defTabSz="1021458"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Director Robert Ruiz</a:t>
            </a:r>
          </a:p>
          <a:p>
            <a:pPr marL="0" marR="0" lvl="0" indent="0" algn="ctr" defTabSz="1021458"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Director Tanya Bilezikjian</a:t>
            </a:r>
          </a:p>
          <a:p>
            <a:pPr marL="0" marR="0" lvl="0" indent="0" algn="ctr" defTabSz="1021458"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Director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Dimetria</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Jackson</a:t>
            </a:r>
          </a:p>
          <a:p>
            <a:pPr marL="0" marR="0" lvl="0" indent="0" algn="ctr" defTabSz="1021458"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 Box 10"/>
          <p:cNvSpPr txBox="1">
            <a:spLocks noChangeArrowheads="1"/>
          </p:cNvSpPr>
          <p:nvPr/>
        </p:nvSpPr>
        <p:spPr bwMode="auto">
          <a:xfrm>
            <a:off x="695334" y="259168"/>
            <a:ext cx="12325350" cy="733321"/>
          </a:xfrm>
          <a:prstGeom prst="rect">
            <a:avLst/>
          </a:prstGeom>
          <a:noFill/>
          <a:ln w="9525">
            <a:noFill/>
            <a:miter lim="800000"/>
            <a:headEnd/>
            <a:tailEnd/>
          </a:ln>
        </p:spPr>
        <p:txBody>
          <a:bodyPr lIns="120983" tIns="60504" rIns="120983" bIns="60504">
            <a:spAutoFit/>
          </a:bodyPr>
          <a:lstStyle/>
          <a:p>
            <a:pPr marL="0" marR="0" lvl="0" indent="0" algn="ctr" defTabSz="1021458" rtl="0" eaLnBrk="1" fontAlgn="auto" latinLnBrk="0" hangingPunct="1">
              <a:lnSpc>
                <a:spcPct val="100000"/>
              </a:lnSpc>
              <a:spcBef>
                <a:spcPts val="0"/>
              </a:spcBef>
              <a:spcAft>
                <a:spcPts val="0"/>
              </a:spcAft>
              <a:buClrTx/>
              <a:buSzTx/>
              <a:buFontTx/>
              <a:buNone/>
              <a:tabLst/>
              <a:defRPr/>
            </a:pPr>
            <a:r>
              <a:rPr kumimoji="0" lang="en-US" sz="39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4. Roll Call</a:t>
            </a:r>
          </a:p>
        </p:txBody>
      </p:sp>
      <p:grpSp>
        <p:nvGrpSpPr>
          <p:cNvPr id="9" name="Group 2"/>
          <p:cNvGrpSpPr>
            <a:grpSpLocks/>
          </p:cNvGrpSpPr>
          <p:nvPr/>
        </p:nvGrpSpPr>
        <p:grpSpPr bwMode="auto">
          <a:xfrm>
            <a:off x="27753" y="6991562"/>
            <a:ext cx="13660532" cy="780838"/>
            <a:chOff x="288" y="3648"/>
            <a:chExt cx="5186" cy="434"/>
          </a:xfrm>
        </p:grpSpPr>
        <p:sp>
          <p:nvSpPr>
            <p:cNvPr id="10" name="Line 4"/>
            <p:cNvSpPr>
              <a:spLocks noChangeShapeType="1"/>
            </p:cNvSpPr>
            <p:nvPr/>
          </p:nvSpPr>
          <p:spPr bwMode="auto">
            <a:xfrm>
              <a:off x="672" y="4032"/>
              <a:ext cx="4802" cy="0"/>
            </a:xfrm>
            <a:prstGeom prst="line">
              <a:avLst/>
            </a:prstGeom>
            <a:noFill/>
            <a:ln w="38100">
              <a:solidFill>
                <a:srgbClr val="FF9900"/>
              </a:solidFill>
              <a:round/>
              <a:headEnd/>
              <a:tailEnd/>
            </a:ln>
          </p:spPr>
          <p:txBody>
            <a:bodyPr/>
            <a:lstStyle/>
            <a:p>
              <a:pPr marL="0" marR="0" lvl="0" indent="0" algn="l" defTabSz="1021458"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1" name="Picture 5" descr="OCFEC_orange full color"/>
            <p:cNvPicPr>
              <a:picLocks noChangeAspect="1" noChangeArrowheads="1"/>
            </p:cNvPicPr>
            <p:nvPr/>
          </p:nvPicPr>
          <p:blipFill>
            <a:blip r:embed="rId3" cstate="screen"/>
            <a:srcRect/>
            <a:stretch>
              <a:fillRect/>
            </a:stretch>
          </p:blipFill>
          <p:spPr bwMode="auto">
            <a:xfrm>
              <a:off x="288" y="3648"/>
              <a:ext cx="403" cy="434"/>
            </a:xfrm>
            <a:prstGeom prst="rect">
              <a:avLst/>
            </a:prstGeom>
            <a:noFill/>
            <a:ln w="9525">
              <a:noFill/>
              <a:miter lim="800000"/>
              <a:headEnd/>
              <a:tailEnd/>
            </a:ln>
          </p:spPr>
        </p:pic>
        <p:sp>
          <p:nvSpPr>
            <p:cNvPr id="12" name="Line 3"/>
            <p:cNvSpPr>
              <a:spLocks noChangeShapeType="1"/>
            </p:cNvSpPr>
            <p:nvPr/>
          </p:nvSpPr>
          <p:spPr bwMode="auto">
            <a:xfrm>
              <a:off x="672" y="4007"/>
              <a:ext cx="4795" cy="0"/>
            </a:xfrm>
            <a:prstGeom prst="line">
              <a:avLst/>
            </a:prstGeom>
            <a:noFill/>
            <a:ln w="57150">
              <a:solidFill>
                <a:srgbClr val="008000"/>
              </a:solidFill>
              <a:round/>
              <a:headEnd/>
              <a:tailEnd/>
            </a:ln>
          </p:spPr>
          <p:txBody>
            <a:bodyPr/>
            <a:lstStyle/>
            <a:p>
              <a:pPr marL="0" marR="0" lvl="0" indent="0" algn="l" defTabSz="1021458"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37117449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9ABB2AC-E0E8-4E18-9A66-41CEC9BD6FE5}"/>
              </a:ext>
            </a:extLst>
          </p:cNvPr>
          <p:cNvPicPr>
            <a:picLocks noChangeAspect="1"/>
          </p:cNvPicPr>
          <p:nvPr/>
        </p:nvPicPr>
        <p:blipFill>
          <a:blip r:embed="rId2"/>
          <a:stretch>
            <a:fillRect/>
          </a:stretch>
        </p:blipFill>
        <p:spPr>
          <a:xfrm>
            <a:off x="0" y="614363"/>
            <a:ext cx="8720366" cy="6543675"/>
          </a:xfrm>
          <a:prstGeom prst="rect">
            <a:avLst/>
          </a:prstGeom>
        </p:spPr>
      </p:pic>
      <p:pic>
        <p:nvPicPr>
          <p:cNvPr id="4" name="Picture 3">
            <a:extLst>
              <a:ext uri="{FF2B5EF4-FFF2-40B4-BE49-F238E27FC236}">
                <a16:creationId xmlns:a16="http://schemas.microsoft.com/office/drawing/2014/main" id="{9FDB5507-838A-4EEB-BCED-5F1B27F8536D}"/>
              </a:ext>
            </a:extLst>
          </p:cNvPr>
          <p:cNvPicPr>
            <a:picLocks noChangeAspect="1"/>
          </p:cNvPicPr>
          <p:nvPr/>
        </p:nvPicPr>
        <p:blipFill>
          <a:blip r:embed="rId3"/>
          <a:stretch>
            <a:fillRect/>
          </a:stretch>
        </p:blipFill>
        <p:spPr>
          <a:xfrm>
            <a:off x="7886502" y="0"/>
            <a:ext cx="5829498" cy="7772664"/>
          </a:xfrm>
          <a:prstGeom prst="rect">
            <a:avLst/>
          </a:prstGeom>
        </p:spPr>
      </p:pic>
    </p:spTree>
    <p:extLst>
      <p:ext uri="{BB962C8B-B14F-4D97-AF65-F5344CB8AC3E}">
        <p14:creationId xmlns:p14="http://schemas.microsoft.com/office/powerpoint/2010/main" val="118285006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5A747C4F-4621-454D-8383-F6F6D93339E2}"/>
              </a:ext>
            </a:extLst>
          </p:cNvPr>
          <p:cNvSpPr>
            <a:spLocks noChangeArrowheads="1"/>
          </p:cNvSpPr>
          <p:nvPr/>
        </p:nvSpPr>
        <p:spPr bwMode="auto">
          <a:xfrm>
            <a:off x="0" y="0"/>
            <a:ext cx="1371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 name="Rectangle 4">
            <a:extLst>
              <a:ext uri="{FF2B5EF4-FFF2-40B4-BE49-F238E27FC236}">
                <a16:creationId xmlns:a16="http://schemas.microsoft.com/office/drawing/2014/main" id="{69765D12-88D8-4639-B163-8DD0657FF8E0}"/>
              </a:ext>
            </a:extLst>
          </p:cNvPr>
          <p:cNvSpPr>
            <a:spLocks noChangeArrowheads="1"/>
          </p:cNvSpPr>
          <p:nvPr/>
        </p:nvSpPr>
        <p:spPr bwMode="auto">
          <a:xfrm>
            <a:off x="0" y="-1"/>
            <a:ext cx="19127392"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4" name="Rectangle 6">
            <a:extLst>
              <a:ext uri="{FF2B5EF4-FFF2-40B4-BE49-F238E27FC236}">
                <a16:creationId xmlns:a16="http://schemas.microsoft.com/office/drawing/2014/main" id="{85301B70-F98C-4708-BE24-F0EEFAE5F1AE}"/>
              </a:ext>
            </a:extLst>
          </p:cNvPr>
          <p:cNvSpPr>
            <a:spLocks noChangeArrowheads="1"/>
          </p:cNvSpPr>
          <p:nvPr/>
        </p:nvSpPr>
        <p:spPr bwMode="auto">
          <a:xfrm>
            <a:off x="-1" y="-1"/>
            <a:ext cx="2006669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2053" name="6E5337D0-CE89-40DE-82C7-CEACCDD84111" descr="IMG_1431.jpg">
            <a:extLst>
              <a:ext uri="{FF2B5EF4-FFF2-40B4-BE49-F238E27FC236}">
                <a16:creationId xmlns:a16="http://schemas.microsoft.com/office/drawing/2014/main" id="{802BBF30-56EA-4882-8996-57B5CBDC7639}"/>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1676400" y="0"/>
            <a:ext cx="10363200" cy="7772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54521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5A747C4F-4621-454D-8383-F6F6D93339E2}"/>
              </a:ext>
            </a:extLst>
          </p:cNvPr>
          <p:cNvSpPr>
            <a:spLocks noChangeArrowheads="1"/>
          </p:cNvSpPr>
          <p:nvPr/>
        </p:nvSpPr>
        <p:spPr bwMode="auto">
          <a:xfrm>
            <a:off x="0" y="0"/>
            <a:ext cx="1371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 name="Rectangle 4">
            <a:extLst>
              <a:ext uri="{FF2B5EF4-FFF2-40B4-BE49-F238E27FC236}">
                <a16:creationId xmlns:a16="http://schemas.microsoft.com/office/drawing/2014/main" id="{69765D12-88D8-4639-B163-8DD0657FF8E0}"/>
              </a:ext>
            </a:extLst>
          </p:cNvPr>
          <p:cNvSpPr>
            <a:spLocks noChangeArrowheads="1"/>
          </p:cNvSpPr>
          <p:nvPr/>
        </p:nvSpPr>
        <p:spPr bwMode="auto">
          <a:xfrm>
            <a:off x="0" y="-1"/>
            <a:ext cx="19127392"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4" name="Rectangle 6">
            <a:extLst>
              <a:ext uri="{FF2B5EF4-FFF2-40B4-BE49-F238E27FC236}">
                <a16:creationId xmlns:a16="http://schemas.microsoft.com/office/drawing/2014/main" id="{85301B70-F98C-4708-BE24-F0EEFAE5F1AE}"/>
              </a:ext>
            </a:extLst>
          </p:cNvPr>
          <p:cNvSpPr>
            <a:spLocks noChangeArrowheads="1"/>
          </p:cNvSpPr>
          <p:nvPr/>
        </p:nvSpPr>
        <p:spPr bwMode="auto">
          <a:xfrm>
            <a:off x="-1" y="-1"/>
            <a:ext cx="2006669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5" name="Rectangle 2">
            <a:extLst>
              <a:ext uri="{FF2B5EF4-FFF2-40B4-BE49-F238E27FC236}">
                <a16:creationId xmlns:a16="http://schemas.microsoft.com/office/drawing/2014/main" id="{A0C09D7A-4A19-4D72-B662-9F5A38294336}"/>
              </a:ext>
            </a:extLst>
          </p:cNvPr>
          <p:cNvSpPr>
            <a:spLocks noChangeArrowheads="1"/>
          </p:cNvSpPr>
          <p:nvPr/>
        </p:nvSpPr>
        <p:spPr bwMode="auto">
          <a:xfrm>
            <a:off x="0" y="0"/>
            <a:ext cx="1371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3073" name="B610DA3A-5C5D-4C6C-9D74-635DE3EBB9D9" descr="IMG_1434.jpg">
            <a:extLst>
              <a:ext uri="{FF2B5EF4-FFF2-40B4-BE49-F238E27FC236}">
                <a16:creationId xmlns:a16="http://schemas.microsoft.com/office/drawing/2014/main" id="{EF65D774-13EB-4C58-A8B0-44636C89BE25}"/>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1676400" y="0"/>
            <a:ext cx="10363200" cy="7772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057910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5A747C4F-4621-454D-8383-F6F6D93339E2}"/>
              </a:ext>
            </a:extLst>
          </p:cNvPr>
          <p:cNvSpPr>
            <a:spLocks noChangeArrowheads="1"/>
          </p:cNvSpPr>
          <p:nvPr/>
        </p:nvSpPr>
        <p:spPr bwMode="auto">
          <a:xfrm>
            <a:off x="0" y="0"/>
            <a:ext cx="1371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 name="Rectangle 4">
            <a:extLst>
              <a:ext uri="{FF2B5EF4-FFF2-40B4-BE49-F238E27FC236}">
                <a16:creationId xmlns:a16="http://schemas.microsoft.com/office/drawing/2014/main" id="{69765D12-88D8-4639-B163-8DD0657FF8E0}"/>
              </a:ext>
            </a:extLst>
          </p:cNvPr>
          <p:cNvSpPr>
            <a:spLocks noChangeArrowheads="1"/>
          </p:cNvSpPr>
          <p:nvPr/>
        </p:nvSpPr>
        <p:spPr bwMode="auto">
          <a:xfrm>
            <a:off x="0" y="-1"/>
            <a:ext cx="19127392"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4" name="Rectangle 6">
            <a:extLst>
              <a:ext uri="{FF2B5EF4-FFF2-40B4-BE49-F238E27FC236}">
                <a16:creationId xmlns:a16="http://schemas.microsoft.com/office/drawing/2014/main" id="{85301B70-F98C-4708-BE24-F0EEFAE5F1AE}"/>
              </a:ext>
            </a:extLst>
          </p:cNvPr>
          <p:cNvSpPr>
            <a:spLocks noChangeArrowheads="1"/>
          </p:cNvSpPr>
          <p:nvPr/>
        </p:nvSpPr>
        <p:spPr bwMode="auto">
          <a:xfrm>
            <a:off x="-1" y="-1"/>
            <a:ext cx="2006669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5" name="Rectangle 2">
            <a:extLst>
              <a:ext uri="{FF2B5EF4-FFF2-40B4-BE49-F238E27FC236}">
                <a16:creationId xmlns:a16="http://schemas.microsoft.com/office/drawing/2014/main" id="{A0C09D7A-4A19-4D72-B662-9F5A38294336}"/>
              </a:ext>
            </a:extLst>
          </p:cNvPr>
          <p:cNvSpPr>
            <a:spLocks noChangeArrowheads="1"/>
          </p:cNvSpPr>
          <p:nvPr/>
        </p:nvSpPr>
        <p:spPr bwMode="auto">
          <a:xfrm>
            <a:off x="0" y="0"/>
            <a:ext cx="1371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Rectangle 2">
            <a:extLst>
              <a:ext uri="{FF2B5EF4-FFF2-40B4-BE49-F238E27FC236}">
                <a16:creationId xmlns:a16="http://schemas.microsoft.com/office/drawing/2014/main" id="{B003DC5E-B07C-4B29-A7C6-57F1F2E2BBBB}"/>
              </a:ext>
            </a:extLst>
          </p:cNvPr>
          <p:cNvSpPr>
            <a:spLocks noChangeArrowheads="1"/>
          </p:cNvSpPr>
          <p:nvPr/>
        </p:nvSpPr>
        <p:spPr bwMode="auto">
          <a:xfrm>
            <a:off x="-4394201" y="3794764"/>
            <a:ext cx="2071687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4097" name="330A7E34-581A-40FA-8959-CD1F45C8CFC0" descr="IMG_1435.jpg">
            <a:extLst>
              <a:ext uri="{FF2B5EF4-FFF2-40B4-BE49-F238E27FC236}">
                <a16:creationId xmlns:a16="http://schemas.microsoft.com/office/drawing/2014/main" id="{4A8E1665-8AA5-414A-88C3-EC5F0258BC40}"/>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1706880" y="22860"/>
            <a:ext cx="10302241" cy="77266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187310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5A747C4F-4621-454D-8383-F6F6D93339E2}"/>
              </a:ext>
            </a:extLst>
          </p:cNvPr>
          <p:cNvSpPr>
            <a:spLocks noChangeArrowheads="1"/>
          </p:cNvSpPr>
          <p:nvPr/>
        </p:nvSpPr>
        <p:spPr bwMode="auto">
          <a:xfrm>
            <a:off x="0" y="0"/>
            <a:ext cx="1371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 name="Rectangle 4">
            <a:extLst>
              <a:ext uri="{FF2B5EF4-FFF2-40B4-BE49-F238E27FC236}">
                <a16:creationId xmlns:a16="http://schemas.microsoft.com/office/drawing/2014/main" id="{69765D12-88D8-4639-B163-8DD0657FF8E0}"/>
              </a:ext>
            </a:extLst>
          </p:cNvPr>
          <p:cNvSpPr>
            <a:spLocks noChangeArrowheads="1"/>
          </p:cNvSpPr>
          <p:nvPr/>
        </p:nvSpPr>
        <p:spPr bwMode="auto">
          <a:xfrm>
            <a:off x="0" y="-1"/>
            <a:ext cx="19127392"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4" name="Rectangle 6">
            <a:extLst>
              <a:ext uri="{FF2B5EF4-FFF2-40B4-BE49-F238E27FC236}">
                <a16:creationId xmlns:a16="http://schemas.microsoft.com/office/drawing/2014/main" id="{85301B70-F98C-4708-BE24-F0EEFAE5F1AE}"/>
              </a:ext>
            </a:extLst>
          </p:cNvPr>
          <p:cNvSpPr>
            <a:spLocks noChangeArrowheads="1"/>
          </p:cNvSpPr>
          <p:nvPr/>
        </p:nvSpPr>
        <p:spPr bwMode="auto">
          <a:xfrm>
            <a:off x="-1" y="-1"/>
            <a:ext cx="2006669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5" name="Rectangle 2">
            <a:extLst>
              <a:ext uri="{FF2B5EF4-FFF2-40B4-BE49-F238E27FC236}">
                <a16:creationId xmlns:a16="http://schemas.microsoft.com/office/drawing/2014/main" id="{A0C09D7A-4A19-4D72-B662-9F5A38294336}"/>
              </a:ext>
            </a:extLst>
          </p:cNvPr>
          <p:cNvSpPr>
            <a:spLocks noChangeArrowheads="1"/>
          </p:cNvSpPr>
          <p:nvPr/>
        </p:nvSpPr>
        <p:spPr bwMode="auto">
          <a:xfrm>
            <a:off x="0" y="0"/>
            <a:ext cx="1371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Rectangle 2">
            <a:extLst>
              <a:ext uri="{FF2B5EF4-FFF2-40B4-BE49-F238E27FC236}">
                <a16:creationId xmlns:a16="http://schemas.microsoft.com/office/drawing/2014/main" id="{11FAE395-5F4D-41DF-8FCC-68B65AF20C38}"/>
              </a:ext>
            </a:extLst>
          </p:cNvPr>
          <p:cNvSpPr>
            <a:spLocks noChangeArrowheads="1"/>
          </p:cNvSpPr>
          <p:nvPr/>
        </p:nvSpPr>
        <p:spPr bwMode="auto">
          <a:xfrm>
            <a:off x="-4762501" y="3886200"/>
            <a:ext cx="2263140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5121" name="FC58A7F2-DCD6-4F44-A9B0-3735819A174A" descr="IMG_1438.jpg">
            <a:extLst>
              <a:ext uri="{FF2B5EF4-FFF2-40B4-BE49-F238E27FC236}">
                <a16:creationId xmlns:a16="http://schemas.microsoft.com/office/drawing/2014/main" id="{01CEB692-CC9A-4347-B2B6-F99FF8B2A3E0}"/>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1706880" y="22860"/>
            <a:ext cx="10302241" cy="77266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62006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82745-4961-47D5-862A-F6B7FB3BA255}"/>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D7000BFA-00EC-4F53-B0D8-209F0DA98CDB}"/>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E5ADA2C4-FBAB-47D4-A19E-B2C26B54E7D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8575"/>
            <a:ext cx="13716000" cy="7715250"/>
          </a:xfrm>
          <a:prstGeom prst="rect">
            <a:avLst/>
          </a:prstGeom>
        </p:spPr>
      </p:pic>
    </p:spTree>
    <p:extLst>
      <p:ext uri="{BB962C8B-B14F-4D97-AF65-F5344CB8AC3E}">
        <p14:creationId xmlns:p14="http://schemas.microsoft.com/office/powerpoint/2010/main" val="239900287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DBCC41EF-D006-4E0A-8E84-391A83D2CACB}"/>
              </a:ext>
            </a:extLst>
          </p:cNvPr>
          <p:cNvSpPr txBox="1"/>
          <p:nvPr/>
        </p:nvSpPr>
        <p:spPr>
          <a:xfrm>
            <a:off x="6965087" y="1007642"/>
            <a:ext cx="184731" cy="402418"/>
          </a:xfrm>
          <a:prstGeom prst="rect">
            <a:avLst/>
          </a:prstGeom>
          <a:noFill/>
        </p:spPr>
        <p:txBody>
          <a:bodyPr wrap="none" rtlCol="0">
            <a:spAutoFit/>
          </a:bodyPr>
          <a:lstStyle/>
          <a:p>
            <a:pPr defTabSz="1023913">
              <a:defRPr/>
            </a:pPr>
            <a:endParaRPr lang="en-US" sz="2015" dirty="0">
              <a:solidFill>
                <a:srgbClr val="FFC000"/>
              </a:solidFill>
              <a:latin typeface="Bauhaus 93" panose="04030905020B02020C02" pitchFamily="82" charset="0"/>
            </a:endParaRPr>
          </a:p>
        </p:txBody>
      </p:sp>
      <p:grpSp>
        <p:nvGrpSpPr>
          <p:cNvPr id="17" name="Group 2">
            <a:extLst>
              <a:ext uri="{FF2B5EF4-FFF2-40B4-BE49-F238E27FC236}">
                <a16:creationId xmlns:a16="http://schemas.microsoft.com/office/drawing/2014/main" id="{5D9FDB49-51E4-46C9-9B5E-676E13FB9B7D}"/>
              </a:ext>
            </a:extLst>
          </p:cNvPr>
          <p:cNvGrpSpPr>
            <a:grpSpLocks/>
          </p:cNvGrpSpPr>
          <p:nvPr/>
        </p:nvGrpSpPr>
        <p:grpSpPr bwMode="auto">
          <a:xfrm>
            <a:off x="714458" y="6942807"/>
            <a:ext cx="12059614" cy="746367"/>
            <a:chOff x="288" y="3648"/>
            <a:chExt cx="5186" cy="434"/>
          </a:xfrm>
        </p:grpSpPr>
        <p:sp>
          <p:nvSpPr>
            <p:cNvPr id="19" name="Line 4">
              <a:extLst>
                <a:ext uri="{FF2B5EF4-FFF2-40B4-BE49-F238E27FC236}">
                  <a16:creationId xmlns:a16="http://schemas.microsoft.com/office/drawing/2014/main" id="{66981A29-4978-4175-A199-9AB4EBE957A7}"/>
                </a:ext>
              </a:extLst>
            </p:cNvPr>
            <p:cNvSpPr>
              <a:spLocks noChangeShapeType="1"/>
            </p:cNvSpPr>
            <p:nvPr/>
          </p:nvSpPr>
          <p:spPr bwMode="auto">
            <a:xfrm>
              <a:off x="672" y="4032"/>
              <a:ext cx="4802" cy="0"/>
            </a:xfrm>
            <a:prstGeom prst="line">
              <a:avLst/>
            </a:prstGeom>
            <a:noFill/>
            <a:ln w="38100">
              <a:solidFill>
                <a:srgbClr val="FF9900"/>
              </a:solidFill>
              <a:round/>
              <a:headEnd/>
              <a:tailEnd/>
            </a:ln>
          </p:spPr>
          <p:txBody>
            <a:bodyPr/>
            <a:lstStyle/>
            <a:p>
              <a:pPr defTabSz="901031">
                <a:defRPr/>
              </a:pPr>
              <a:endParaRPr lang="en-US" sz="2015" dirty="0">
                <a:solidFill>
                  <a:prstClr val="black"/>
                </a:solidFill>
                <a:latin typeface="Calibri"/>
              </a:endParaRPr>
            </a:p>
          </p:txBody>
        </p:sp>
        <p:pic>
          <p:nvPicPr>
            <p:cNvPr id="21" name="Picture 20" descr="OCFEC_orange full color">
              <a:extLst>
                <a:ext uri="{FF2B5EF4-FFF2-40B4-BE49-F238E27FC236}">
                  <a16:creationId xmlns:a16="http://schemas.microsoft.com/office/drawing/2014/main" id="{295B9088-2B1A-4F87-B409-8906B00A4A47}"/>
                </a:ext>
              </a:extLst>
            </p:cNvPr>
            <p:cNvPicPr>
              <a:picLocks noChangeAspect="1" noChangeArrowheads="1"/>
            </p:cNvPicPr>
            <p:nvPr/>
          </p:nvPicPr>
          <p:blipFill>
            <a:blip r:embed="rId3" cstate="screen"/>
            <a:srcRect/>
            <a:stretch>
              <a:fillRect/>
            </a:stretch>
          </p:blipFill>
          <p:spPr bwMode="auto">
            <a:xfrm>
              <a:off x="288" y="3648"/>
              <a:ext cx="403" cy="434"/>
            </a:xfrm>
            <a:prstGeom prst="rect">
              <a:avLst/>
            </a:prstGeom>
            <a:noFill/>
            <a:ln w="9525">
              <a:noFill/>
              <a:miter lim="800000"/>
              <a:headEnd/>
              <a:tailEnd/>
            </a:ln>
          </p:spPr>
        </p:pic>
        <p:sp>
          <p:nvSpPr>
            <p:cNvPr id="26" name="Line 3">
              <a:extLst>
                <a:ext uri="{FF2B5EF4-FFF2-40B4-BE49-F238E27FC236}">
                  <a16:creationId xmlns:a16="http://schemas.microsoft.com/office/drawing/2014/main" id="{1A24ECEE-D269-44A3-BE78-BE3049FF2120}"/>
                </a:ext>
              </a:extLst>
            </p:cNvPr>
            <p:cNvSpPr>
              <a:spLocks noChangeShapeType="1"/>
            </p:cNvSpPr>
            <p:nvPr/>
          </p:nvSpPr>
          <p:spPr bwMode="auto">
            <a:xfrm>
              <a:off x="672" y="4007"/>
              <a:ext cx="4795" cy="0"/>
            </a:xfrm>
            <a:prstGeom prst="line">
              <a:avLst/>
            </a:prstGeom>
            <a:noFill/>
            <a:ln w="57150">
              <a:solidFill>
                <a:srgbClr val="008000"/>
              </a:solidFill>
              <a:round/>
              <a:headEnd/>
              <a:tailEnd/>
            </a:ln>
          </p:spPr>
          <p:txBody>
            <a:bodyPr/>
            <a:lstStyle/>
            <a:p>
              <a:pPr defTabSz="901031">
                <a:defRPr/>
              </a:pPr>
              <a:endParaRPr lang="en-US" sz="2015" dirty="0">
                <a:solidFill>
                  <a:prstClr val="black"/>
                </a:solidFill>
                <a:latin typeface="Calibri"/>
              </a:endParaRPr>
            </a:p>
          </p:txBody>
        </p:sp>
      </p:grpSp>
      <p:sp>
        <p:nvSpPr>
          <p:cNvPr id="20" name="TextBox 19">
            <a:extLst>
              <a:ext uri="{FF2B5EF4-FFF2-40B4-BE49-F238E27FC236}">
                <a16:creationId xmlns:a16="http://schemas.microsoft.com/office/drawing/2014/main" id="{9298641B-C648-4267-A432-96A0891DD41C}"/>
              </a:ext>
            </a:extLst>
          </p:cNvPr>
          <p:cNvSpPr txBox="1"/>
          <p:nvPr/>
        </p:nvSpPr>
        <p:spPr>
          <a:xfrm>
            <a:off x="9727702" y="3413619"/>
            <a:ext cx="1497929" cy="402418"/>
          </a:xfrm>
          <a:prstGeom prst="rect">
            <a:avLst/>
          </a:prstGeom>
          <a:noFill/>
        </p:spPr>
        <p:txBody>
          <a:bodyPr wrap="square" rtlCol="0">
            <a:spAutoFit/>
          </a:bodyPr>
          <a:lstStyle/>
          <a:p>
            <a:pPr defTabSz="1023913">
              <a:defRPr/>
            </a:pPr>
            <a:r>
              <a:rPr lang="en-US" sz="2015" dirty="0">
                <a:solidFill>
                  <a:prstClr val="black"/>
                </a:solidFill>
                <a:latin typeface="Calibri"/>
              </a:rPr>
              <a:t>MAY 9 - 11</a:t>
            </a:r>
          </a:p>
        </p:txBody>
      </p:sp>
      <p:sp>
        <p:nvSpPr>
          <p:cNvPr id="23" name="TextBox 22">
            <a:extLst>
              <a:ext uri="{FF2B5EF4-FFF2-40B4-BE49-F238E27FC236}">
                <a16:creationId xmlns:a16="http://schemas.microsoft.com/office/drawing/2014/main" id="{B3B7341A-3A81-4B9F-B01E-9D04AD866806}"/>
              </a:ext>
            </a:extLst>
          </p:cNvPr>
          <p:cNvSpPr txBox="1"/>
          <p:nvPr/>
        </p:nvSpPr>
        <p:spPr>
          <a:xfrm>
            <a:off x="2031294" y="6454499"/>
            <a:ext cx="1996181" cy="402418"/>
          </a:xfrm>
          <a:prstGeom prst="rect">
            <a:avLst/>
          </a:prstGeom>
          <a:noFill/>
        </p:spPr>
        <p:txBody>
          <a:bodyPr wrap="square" rtlCol="0">
            <a:spAutoFit/>
          </a:bodyPr>
          <a:lstStyle/>
          <a:p>
            <a:pPr algn="ctr" defTabSz="1023913">
              <a:defRPr/>
            </a:pPr>
            <a:r>
              <a:rPr lang="en-US" sz="2015" dirty="0">
                <a:solidFill>
                  <a:prstClr val="black"/>
                </a:solidFill>
                <a:latin typeface="Calibri"/>
              </a:rPr>
              <a:t>MAY 10</a:t>
            </a:r>
          </a:p>
        </p:txBody>
      </p:sp>
      <p:sp>
        <p:nvSpPr>
          <p:cNvPr id="30" name="TextBox 29">
            <a:extLst>
              <a:ext uri="{FF2B5EF4-FFF2-40B4-BE49-F238E27FC236}">
                <a16:creationId xmlns:a16="http://schemas.microsoft.com/office/drawing/2014/main" id="{3C3C0158-3B90-441F-B573-745BB191E822}"/>
              </a:ext>
            </a:extLst>
          </p:cNvPr>
          <p:cNvSpPr txBox="1"/>
          <p:nvPr/>
        </p:nvSpPr>
        <p:spPr>
          <a:xfrm>
            <a:off x="6437190" y="6439609"/>
            <a:ext cx="1719320" cy="402418"/>
          </a:xfrm>
          <a:prstGeom prst="rect">
            <a:avLst/>
          </a:prstGeom>
          <a:noFill/>
        </p:spPr>
        <p:txBody>
          <a:bodyPr wrap="square" rtlCol="0">
            <a:spAutoFit/>
          </a:bodyPr>
          <a:lstStyle/>
          <a:p>
            <a:pPr defTabSz="1023913">
              <a:defRPr/>
            </a:pPr>
            <a:r>
              <a:rPr lang="en-US" sz="2015" dirty="0">
                <a:solidFill>
                  <a:prstClr val="black"/>
                </a:solidFill>
                <a:latin typeface="Calibri"/>
              </a:rPr>
              <a:t>MAY 14</a:t>
            </a:r>
          </a:p>
        </p:txBody>
      </p:sp>
      <p:sp>
        <p:nvSpPr>
          <p:cNvPr id="47" name="TextBox 46">
            <a:extLst>
              <a:ext uri="{FF2B5EF4-FFF2-40B4-BE49-F238E27FC236}">
                <a16:creationId xmlns:a16="http://schemas.microsoft.com/office/drawing/2014/main" id="{954D3AA5-AD9B-4460-9D42-9D239F9D207A}"/>
              </a:ext>
            </a:extLst>
          </p:cNvPr>
          <p:cNvSpPr txBox="1"/>
          <p:nvPr/>
        </p:nvSpPr>
        <p:spPr>
          <a:xfrm>
            <a:off x="9752778" y="6417438"/>
            <a:ext cx="1497929" cy="402418"/>
          </a:xfrm>
          <a:prstGeom prst="rect">
            <a:avLst/>
          </a:prstGeom>
          <a:noFill/>
        </p:spPr>
        <p:txBody>
          <a:bodyPr wrap="square" rtlCol="0">
            <a:spAutoFit/>
          </a:bodyPr>
          <a:lstStyle/>
          <a:p>
            <a:pPr defTabSz="1023913">
              <a:defRPr/>
            </a:pPr>
            <a:r>
              <a:rPr lang="en-US" sz="2015" dirty="0">
                <a:solidFill>
                  <a:prstClr val="black"/>
                </a:solidFill>
                <a:latin typeface="Calibri"/>
              </a:rPr>
              <a:t>MAY 17</a:t>
            </a:r>
          </a:p>
        </p:txBody>
      </p:sp>
      <p:pic>
        <p:nvPicPr>
          <p:cNvPr id="7" name="Picture 6">
            <a:extLst>
              <a:ext uri="{FF2B5EF4-FFF2-40B4-BE49-F238E27FC236}">
                <a16:creationId xmlns:a16="http://schemas.microsoft.com/office/drawing/2014/main" id="{CFD05769-117A-4651-AAC1-B6B299FB2FC2}"/>
              </a:ext>
            </a:extLst>
          </p:cNvPr>
          <p:cNvPicPr>
            <a:picLocks noChangeAspect="1"/>
          </p:cNvPicPr>
          <p:nvPr/>
        </p:nvPicPr>
        <p:blipFill>
          <a:blip r:embed="rId4"/>
          <a:stretch>
            <a:fillRect/>
          </a:stretch>
        </p:blipFill>
        <p:spPr>
          <a:xfrm>
            <a:off x="1601948" y="4148523"/>
            <a:ext cx="3001705" cy="2151511"/>
          </a:xfrm>
          <a:prstGeom prst="rect">
            <a:avLst/>
          </a:prstGeom>
          <a:ln>
            <a:noFill/>
          </a:ln>
          <a:effectLst>
            <a:outerShdw blurRad="190500" algn="tl" rotWithShape="0">
              <a:srgbClr val="000000">
                <a:alpha val="70000"/>
              </a:srgbClr>
            </a:outerShdw>
          </a:effectLst>
        </p:spPr>
      </p:pic>
      <p:sp>
        <p:nvSpPr>
          <p:cNvPr id="28" name="TextBox 27">
            <a:extLst>
              <a:ext uri="{FF2B5EF4-FFF2-40B4-BE49-F238E27FC236}">
                <a16:creationId xmlns:a16="http://schemas.microsoft.com/office/drawing/2014/main" id="{B118D31F-3367-46FE-8275-BEB68DF5B9DE}"/>
              </a:ext>
            </a:extLst>
          </p:cNvPr>
          <p:cNvSpPr txBox="1"/>
          <p:nvPr/>
        </p:nvSpPr>
        <p:spPr>
          <a:xfrm>
            <a:off x="5989157" y="3518198"/>
            <a:ext cx="1368664" cy="402418"/>
          </a:xfrm>
          <a:prstGeom prst="rect">
            <a:avLst/>
          </a:prstGeom>
          <a:noFill/>
        </p:spPr>
        <p:txBody>
          <a:bodyPr wrap="square" rtlCol="0">
            <a:spAutoFit/>
          </a:bodyPr>
          <a:lstStyle/>
          <a:p>
            <a:pPr algn="ctr" defTabSz="1023913">
              <a:defRPr/>
            </a:pPr>
            <a:r>
              <a:rPr lang="en-US" sz="2015" dirty="0">
                <a:solidFill>
                  <a:prstClr val="black"/>
                </a:solidFill>
                <a:latin typeface="Calibri"/>
              </a:rPr>
              <a:t>MAY 2 - 4</a:t>
            </a:r>
          </a:p>
        </p:txBody>
      </p:sp>
      <p:sp>
        <p:nvSpPr>
          <p:cNvPr id="29" name="TextBox 28">
            <a:extLst>
              <a:ext uri="{FF2B5EF4-FFF2-40B4-BE49-F238E27FC236}">
                <a16:creationId xmlns:a16="http://schemas.microsoft.com/office/drawing/2014/main" id="{537B6692-E488-4C16-A2F0-2D1DB13AFB94}"/>
              </a:ext>
            </a:extLst>
          </p:cNvPr>
          <p:cNvSpPr txBox="1"/>
          <p:nvPr/>
        </p:nvSpPr>
        <p:spPr>
          <a:xfrm>
            <a:off x="2490370" y="3525352"/>
            <a:ext cx="1745531" cy="402418"/>
          </a:xfrm>
          <a:prstGeom prst="rect">
            <a:avLst/>
          </a:prstGeom>
          <a:noFill/>
        </p:spPr>
        <p:txBody>
          <a:bodyPr wrap="square" rtlCol="0">
            <a:spAutoFit/>
          </a:bodyPr>
          <a:lstStyle/>
          <a:p>
            <a:pPr defTabSz="1023913">
              <a:defRPr/>
            </a:pPr>
            <a:r>
              <a:rPr lang="en-US" sz="2015" dirty="0">
                <a:solidFill>
                  <a:prstClr val="black"/>
                </a:solidFill>
                <a:latin typeface="Calibri"/>
              </a:rPr>
              <a:t>APR 26</a:t>
            </a:r>
          </a:p>
        </p:txBody>
      </p:sp>
      <p:sp>
        <p:nvSpPr>
          <p:cNvPr id="27" name="Text Box 10">
            <a:extLst>
              <a:ext uri="{FF2B5EF4-FFF2-40B4-BE49-F238E27FC236}">
                <a16:creationId xmlns:a16="http://schemas.microsoft.com/office/drawing/2014/main" id="{6173F136-63AF-4157-B09D-8C04ABC9D81F}"/>
              </a:ext>
            </a:extLst>
          </p:cNvPr>
          <p:cNvSpPr txBox="1">
            <a:spLocks noChangeArrowheads="1"/>
          </p:cNvSpPr>
          <p:nvPr/>
        </p:nvSpPr>
        <p:spPr bwMode="auto">
          <a:xfrm>
            <a:off x="740648" y="285838"/>
            <a:ext cx="12234723" cy="732380"/>
          </a:xfrm>
          <a:prstGeom prst="rect">
            <a:avLst/>
          </a:prstGeom>
          <a:noFill/>
          <a:ln w="9525">
            <a:noFill/>
            <a:miter lim="800000"/>
            <a:headEnd/>
            <a:tailEnd/>
          </a:ln>
        </p:spPr>
        <p:txBody>
          <a:bodyPr lIns="120121" tIns="60071" rIns="120121" bIns="60071">
            <a:spAutoFit/>
          </a:bodyPr>
          <a:lstStyle/>
          <a:p>
            <a:pPr algn="ctr" defTabSz="1014228">
              <a:defRPr/>
            </a:pPr>
            <a:r>
              <a:rPr lang="en-US" sz="3971" kern="0" dirty="0">
                <a:solidFill>
                  <a:prstClr val="black"/>
                </a:solidFill>
                <a:effectLst>
                  <a:outerShdw blurRad="38100" dist="38100" dir="2700000" algn="tl">
                    <a:srgbClr val="000000">
                      <a:alpha val="43137"/>
                    </a:srgbClr>
                  </a:outerShdw>
                </a:effectLst>
                <a:latin typeface="Calibri" panose="020F0502020204030204"/>
              </a:rPr>
              <a:t>Upcoming Events Preview</a:t>
            </a:r>
          </a:p>
        </p:txBody>
      </p:sp>
      <p:pic>
        <p:nvPicPr>
          <p:cNvPr id="24" name="Picture 23">
            <a:extLst>
              <a:ext uri="{FF2B5EF4-FFF2-40B4-BE49-F238E27FC236}">
                <a16:creationId xmlns:a16="http://schemas.microsoft.com/office/drawing/2014/main" id="{550436EA-1059-4215-A8FF-C8EF47D2C3D8}"/>
              </a:ext>
            </a:extLst>
          </p:cNvPr>
          <p:cNvPicPr>
            <a:picLocks noChangeAspect="1"/>
          </p:cNvPicPr>
          <p:nvPr/>
        </p:nvPicPr>
        <p:blipFill rotWithShape="1">
          <a:blip r:embed="rId5"/>
          <a:srcRect l="6091" t="2795" r="31239" b="82513"/>
          <a:stretch/>
        </p:blipFill>
        <p:spPr>
          <a:xfrm>
            <a:off x="1586181" y="1125835"/>
            <a:ext cx="3017472" cy="2336369"/>
          </a:xfrm>
          <a:prstGeom prst="rect">
            <a:avLst/>
          </a:prstGeom>
          <a:ln>
            <a:noFill/>
          </a:ln>
          <a:effectLst>
            <a:outerShdw blurRad="292100" dist="139700" dir="2700000" algn="tl" rotWithShape="0">
              <a:srgbClr val="333333">
                <a:alpha val="65000"/>
              </a:srgbClr>
            </a:outerShdw>
          </a:effectLst>
        </p:spPr>
      </p:pic>
      <p:pic>
        <p:nvPicPr>
          <p:cNvPr id="25" name="Picture 24">
            <a:extLst>
              <a:ext uri="{FF2B5EF4-FFF2-40B4-BE49-F238E27FC236}">
                <a16:creationId xmlns:a16="http://schemas.microsoft.com/office/drawing/2014/main" id="{F36FF454-C4B3-4C9B-A74A-59B8E4C0D053}"/>
              </a:ext>
            </a:extLst>
          </p:cNvPr>
          <p:cNvPicPr>
            <a:picLocks noChangeAspect="1"/>
          </p:cNvPicPr>
          <p:nvPr/>
        </p:nvPicPr>
        <p:blipFill rotWithShape="1">
          <a:blip r:embed="rId5"/>
          <a:srcRect l="4231" t="44429" r="33495" b="40112"/>
          <a:stretch/>
        </p:blipFill>
        <p:spPr>
          <a:xfrm>
            <a:off x="5370258" y="1125836"/>
            <a:ext cx="2786253" cy="2284401"/>
          </a:xfrm>
          <a:prstGeom prst="rect">
            <a:avLst/>
          </a:prstGeom>
          <a:ln>
            <a:noFill/>
          </a:ln>
          <a:effectLst>
            <a:outerShdw blurRad="292100" dist="139700" dir="2700000" algn="tl" rotWithShape="0">
              <a:srgbClr val="333333">
                <a:alpha val="65000"/>
              </a:srgbClr>
            </a:outerShdw>
          </a:effectLst>
        </p:spPr>
      </p:pic>
      <p:pic>
        <p:nvPicPr>
          <p:cNvPr id="31" name="Picture 30">
            <a:extLst>
              <a:ext uri="{FF2B5EF4-FFF2-40B4-BE49-F238E27FC236}">
                <a16:creationId xmlns:a16="http://schemas.microsoft.com/office/drawing/2014/main" id="{129FDE70-4D62-4049-874A-1DC6CA934E5F}"/>
              </a:ext>
            </a:extLst>
          </p:cNvPr>
          <p:cNvPicPr>
            <a:picLocks noChangeAspect="1"/>
          </p:cNvPicPr>
          <p:nvPr/>
        </p:nvPicPr>
        <p:blipFill rotWithShape="1">
          <a:blip r:embed="rId5"/>
          <a:srcRect l="4045" t="84541" r="33287" b="1094"/>
          <a:stretch/>
        </p:blipFill>
        <p:spPr>
          <a:xfrm>
            <a:off x="8800514" y="1151819"/>
            <a:ext cx="3017471" cy="2284401"/>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2B8F357A-F78C-445B-956A-2E780E5D9A85}"/>
              </a:ext>
            </a:extLst>
          </p:cNvPr>
          <p:cNvPicPr>
            <a:picLocks noChangeAspect="1"/>
          </p:cNvPicPr>
          <p:nvPr/>
        </p:nvPicPr>
        <p:blipFill rotWithShape="1">
          <a:blip r:embed="rId6"/>
          <a:srcRect t="14513" b="8610"/>
          <a:stretch/>
        </p:blipFill>
        <p:spPr>
          <a:xfrm>
            <a:off x="5370258" y="4109499"/>
            <a:ext cx="2975484" cy="2229559"/>
          </a:xfrm>
          <a:prstGeom prst="rect">
            <a:avLst/>
          </a:prstGeom>
          <a:ln>
            <a:noFill/>
          </a:ln>
          <a:effectLst>
            <a:outerShdw blurRad="292100" dist="139700" dir="2700000" algn="tl" rotWithShape="0">
              <a:srgbClr val="333333">
                <a:alpha val="65000"/>
              </a:srgbClr>
            </a:outerShdw>
          </a:effectLst>
        </p:spPr>
      </p:pic>
      <p:pic>
        <p:nvPicPr>
          <p:cNvPr id="32" name="Picture 31">
            <a:extLst>
              <a:ext uri="{FF2B5EF4-FFF2-40B4-BE49-F238E27FC236}">
                <a16:creationId xmlns:a16="http://schemas.microsoft.com/office/drawing/2014/main" id="{C3AD1CD8-EF19-47E1-9138-87BB5761D384}"/>
              </a:ext>
            </a:extLst>
          </p:cNvPr>
          <p:cNvPicPr>
            <a:picLocks noChangeAspect="1"/>
          </p:cNvPicPr>
          <p:nvPr/>
        </p:nvPicPr>
        <p:blipFill>
          <a:blip r:embed="rId4"/>
          <a:stretch>
            <a:fillRect/>
          </a:stretch>
        </p:blipFill>
        <p:spPr>
          <a:xfrm>
            <a:off x="8800514" y="4062451"/>
            <a:ext cx="3001705" cy="215151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52706766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DBCC41EF-D006-4E0A-8E84-391A83D2CACB}"/>
              </a:ext>
            </a:extLst>
          </p:cNvPr>
          <p:cNvSpPr txBox="1"/>
          <p:nvPr/>
        </p:nvSpPr>
        <p:spPr>
          <a:xfrm>
            <a:off x="6965087" y="1007642"/>
            <a:ext cx="184731" cy="402418"/>
          </a:xfrm>
          <a:prstGeom prst="rect">
            <a:avLst/>
          </a:prstGeom>
          <a:noFill/>
        </p:spPr>
        <p:txBody>
          <a:bodyPr wrap="none" rtlCol="0">
            <a:spAutoFit/>
          </a:bodyPr>
          <a:lstStyle/>
          <a:p>
            <a:pPr defTabSz="1023913">
              <a:defRPr/>
            </a:pPr>
            <a:endParaRPr lang="en-US" sz="2015" dirty="0">
              <a:solidFill>
                <a:srgbClr val="FFC000"/>
              </a:solidFill>
              <a:latin typeface="Bauhaus 93" panose="04030905020B02020C02" pitchFamily="82" charset="0"/>
            </a:endParaRPr>
          </a:p>
        </p:txBody>
      </p:sp>
      <p:pic>
        <p:nvPicPr>
          <p:cNvPr id="4" name="Picture 3">
            <a:extLst>
              <a:ext uri="{FF2B5EF4-FFF2-40B4-BE49-F238E27FC236}">
                <a16:creationId xmlns:a16="http://schemas.microsoft.com/office/drawing/2014/main" id="{FDCDBD8E-B10A-4BF6-AC42-BB3C0DBEBF6C}"/>
              </a:ext>
            </a:extLst>
          </p:cNvPr>
          <p:cNvPicPr>
            <a:picLocks noChangeAspect="1"/>
          </p:cNvPicPr>
          <p:nvPr/>
        </p:nvPicPr>
        <p:blipFill>
          <a:blip r:embed="rId3"/>
          <a:stretch>
            <a:fillRect/>
          </a:stretch>
        </p:blipFill>
        <p:spPr>
          <a:xfrm>
            <a:off x="740630" y="2271498"/>
            <a:ext cx="4642533" cy="3324134"/>
          </a:xfrm>
          <a:prstGeom prst="rect">
            <a:avLst/>
          </a:prstGeom>
          <a:effectLst>
            <a:outerShdw blurRad="304800" dist="139700" dir="2400000" algn="ctr" rotWithShape="0">
              <a:srgbClr val="000000">
                <a:alpha val="65000"/>
              </a:srgbClr>
            </a:outerShdw>
          </a:effectLst>
        </p:spPr>
      </p:pic>
      <p:sp>
        <p:nvSpPr>
          <p:cNvPr id="6" name="TextBox 5">
            <a:extLst>
              <a:ext uri="{FF2B5EF4-FFF2-40B4-BE49-F238E27FC236}">
                <a16:creationId xmlns:a16="http://schemas.microsoft.com/office/drawing/2014/main" id="{607EA3EB-312C-43A4-9518-FE1525A2D4CA}"/>
              </a:ext>
            </a:extLst>
          </p:cNvPr>
          <p:cNvSpPr txBox="1"/>
          <p:nvPr/>
        </p:nvSpPr>
        <p:spPr>
          <a:xfrm>
            <a:off x="5647189" y="6498939"/>
            <a:ext cx="1902903" cy="520142"/>
          </a:xfrm>
          <a:prstGeom prst="rect">
            <a:avLst/>
          </a:prstGeom>
          <a:noFill/>
        </p:spPr>
        <p:txBody>
          <a:bodyPr wrap="square" rtlCol="0">
            <a:spAutoFit/>
          </a:bodyPr>
          <a:lstStyle/>
          <a:p>
            <a:pPr defTabSz="1023913">
              <a:defRPr/>
            </a:pPr>
            <a:r>
              <a:rPr lang="en-US" sz="2780" dirty="0">
                <a:solidFill>
                  <a:prstClr val="black"/>
                </a:solidFill>
                <a:latin typeface="Calibri"/>
              </a:rPr>
              <a:t>Thursdays</a:t>
            </a:r>
            <a:endParaRPr lang="en-US" sz="2780" i="1" dirty="0">
              <a:solidFill>
                <a:prstClr val="black"/>
              </a:solidFill>
              <a:latin typeface="Calibri"/>
            </a:endParaRPr>
          </a:p>
        </p:txBody>
      </p:sp>
      <p:grpSp>
        <p:nvGrpSpPr>
          <p:cNvPr id="7" name="Group 2">
            <a:extLst>
              <a:ext uri="{FF2B5EF4-FFF2-40B4-BE49-F238E27FC236}">
                <a16:creationId xmlns:a16="http://schemas.microsoft.com/office/drawing/2014/main" id="{71DF213A-B42C-4780-8C6B-586FCFEC8588}"/>
              </a:ext>
            </a:extLst>
          </p:cNvPr>
          <p:cNvGrpSpPr>
            <a:grpSpLocks/>
          </p:cNvGrpSpPr>
          <p:nvPr/>
        </p:nvGrpSpPr>
        <p:grpSpPr bwMode="auto">
          <a:xfrm>
            <a:off x="615323" y="6848849"/>
            <a:ext cx="12059614" cy="746367"/>
            <a:chOff x="288" y="3648"/>
            <a:chExt cx="5186" cy="434"/>
          </a:xfrm>
        </p:grpSpPr>
        <p:sp>
          <p:nvSpPr>
            <p:cNvPr id="8" name="Line 4">
              <a:extLst>
                <a:ext uri="{FF2B5EF4-FFF2-40B4-BE49-F238E27FC236}">
                  <a16:creationId xmlns:a16="http://schemas.microsoft.com/office/drawing/2014/main" id="{734CF833-CFF4-4BBF-B3E5-0B3D3D2293B1}"/>
                </a:ext>
              </a:extLst>
            </p:cNvPr>
            <p:cNvSpPr>
              <a:spLocks noChangeShapeType="1"/>
            </p:cNvSpPr>
            <p:nvPr/>
          </p:nvSpPr>
          <p:spPr bwMode="auto">
            <a:xfrm>
              <a:off x="672" y="4032"/>
              <a:ext cx="4802" cy="0"/>
            </a:xfrm>
            <a:prstGeom prst="line">
              <a:avLst/>
            </a:prstGeom>
            <a:noFill/>
            <a:ln w="38100">
              <a:solidFill>
                <a:srgbClr val="FF9900"/>
              </a:solidFill>
              <a:round/>
              <a:headEnd/>
              <a:tailEnd/>
            </a:ln>
          </p:spPr>
          <p:txBody>
            <a:bodyPr/>
            <a:lstStyle/>
            <a:p>
              <a:pPr defTabSz="901031">
                <a:defRPr/>
              </a:pPr>
              <a:endParaRPr lang="en-US" sz="2015" dirty="0">
                <a:solidFill>
                  <a:prstClr val="black"/>
                </a:solidFill>
                <a:latin typeface="Calibri"/>
              </a:endParaRPr>
            </a:p>
          </p:txBody>
        </p:sp>
        <p:pic>
          <p:nvPicPr>
            <p:cNvPr id="9" name="Picture 8" descr="OCFEC_orange full color">
              <a:extLst>
                <a:ext uri="{FF2B5EF4-FFF2-40B4-BE49-F238E27FC236}">
                  <a16:creationId xmlns:a16="http://schemas.microsoft.com/office/drawing/2014/main" id="{BAB38552-0084-4294-9F00-A850A984B68A}"/>
                </a:ext>
              </a:extLst>
            </p:cNvPr>
            <p:cNvPicPr>
              <a:picLocks noChangeAspect="1" noChangeArrowheads="1"/>
            </p:cNvPicPr>
            <p:nvPr/>
          </p:nvPicPr>
          <p:blipFill>
            <a:blip r:embed="rId4" cstate="screen"/>
            <a:srcRect/>
            <a:stretch>
              <a:fillRect/>
            </a:stretch>
          </p:blipFill>
          <p:spPr bwMode="auto">
            <a:xfrm>
              <a:off x="288" y="3648"/>
              <a:ext cx="403" cy="434"/>
            </a:xfrm>
            <a:prstGeom prst="rect">
              <a:avLst/>
            </a:prstGeom>
            <a:noFill/>
            <a:ln w="9525">
              <a:noFill/>
              <a:miter lim="800000"/>
              <a:headEnd/>
              <a:tailEnd/>
            </a:ln>
          </p:spPr>
        </p:pic>
        <p:sp>
          <p:nvSpPr>
            <p:cNvPr id="10" name="Line 3">
              <a:extLst>
                <a:ext uri="{FF2B5EF4-FFF2-40B4-BE49-F238E27FC236}">
                  <a16:creationId xmlns:a16="http://schemas.microsoft.com/office/drawing/2014/main" id="{118650F6-8160-4DCD-BA49-B81CEB1817E7}"/>
                </a:ext>
              </a:extLst>
            </p:cNvPr>
            <p:cNvSpPr>
              <a:spLocks noChangeShapeType="1"/>
            </p:cNvSpPr>
            <p:nvPr/>
          </p:nvSpPr>
          <p:spPr bwMode="auto">
            <a:xfrm>
              <a:off x="672" y="4007"/>
              <a:ext cx="4795" cy="0"/>
            </a:xfrm>
            <a:prstGeom prst="line">
              <a:avLst/>
            </a:prstGeom>
            <a:noFill/>
            <a:ln w="57150">
              <a:solidFill>
                <a:srgbClr val="008000"/>
              </a:solidFill>
              <a:round/>
              <a:headEnd/>
              <a:tailEnd/>
            </a:ln>
          </p:spPr>
          <p:txBody>
            <a:bodyPr/>
            <a:lstStyle/>
            <a:p>
              <a:pPr defTabSz="901031">
                <a:defRPr/>
              </a:pPr>
              <a:endParaRPr lang="en-US" sz="2015" dirty="0">
                <a:solidFill>
                  <a:prstClr val="black"/>
                </a:solidFill>
                <a:latin typeface="Calibri"/>
              </a:endParaRPr>
            </a:p>
          </p:txBody>
        </p:sp>
      </p:grpSp>
      <p:sp>
        <p:nvSpPr>
          <p:cNvPr id="11" name="Text Box 10">
            <a:extLst>
              <a:ext uri="{FF2B5EF4-FFF2-40B4-BE49-F238E27FC236}">
                <a16:creationId xmlns:a16="http://schemas.microsoft.com/office/drawing/2014/main" id="{352C1675-C70B-4911-986C-94BF0334F38E}"/>
              </a:ext>
            </a:extLst>
          </p:cNvPr>
          <p:cNvSpPr txBox="1">
            <a:spLocks noChangeArrowheads="1"/>
          </p:cNvSpPr>
          <p:nvPr/>
        </p:nvSpPr>
        <p:spPr bwMode="auto">
          <a:xfrm>
            <a:off x="740648" y="285838"/>
            <a:ext cx="12234723" cy="732380"/>
          </a:xfrm>
          <a:prstGeom prst="rect">
            <a:avLst/>
          </a:prstGeom>
          <a:noFill/>
          <a:ln w="9525">
            <a:noFill/>
            <a:miter lim="800000"/>
            <a:headEnd/>
            <a:tailEnd/>
          </a:ln>
        </p:spPr>
        <p:txBody>
          <a:bodyPr lIns="120121" tIns="60071" rIns="120121" bIns="60071">
            <a:spAutoFit/>
          </a:bodyPr>
          <a:lstStyle/>
          <a:p>
            <a:pPr algn="ctr" defTabSz="1014228">
              <a:defRPr/>
            </a:pPr>
            <a:r>
              <a:rPr lang="en-US" sz="3971" kern="0" dirty="0">
                <a:solidFill>
                  <a:prstClr val="black"/>
                </a:solidFill>
                <a:effectLst>
                  <a:outerShdw blurRad="38100" dist="38100" dir="2700000" algn="tl">
                    <a:srgbClr val="000000">
                      <a:alpha val="43137"/>
                    </a:srgbClr>
                  </a:outerShdw>
                </a:effectLst>
                <a:latin typeface="Calibri" panose="020F0502020204030204"/>
              </a:rPr>
              <a:t>11. Upcoming Events Preview</a:t>
            </a:r>
          </a:p>
        </p:txBody>
      </p:sp>
      <p:pic>
        <p:nvPicPr>
          <p:cNvPr id="3" name="Picture 2">
            <a:extLst>
              <a:ext uri="{FF2B5EF4-FFF2-40B4-BE49-F238E27FC236}">
                <a16:creationId xmlns:a16="http://schemas.microsoft.com/office/drawing/2014/main" id="{116C37BA-E942-4C11-90AC-2C840E636470}"/>
              </a:ext>
            </a:extLst>
          </p:cNvPr>
          <p:cNvPicPr>
            <a:picLocks noChangeAspect="1"/>
          </p:cNvPicPr>
          <p:nvPr/>
        </p:nvPicPr>
        <p:blipFill>
          <a:blip r:embed="rId5"/>
          <a:stretch>
            <a:fillRect/>
          </a:stretch>
        </p:blipFill>
        <p:spPr>
          <a:xfrm>
            <a:off x="5845379" y="2454602"/>
            <a:ext cx="7062582" cy="295792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7685625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DBCC41EF-D006-4E0A-8E84-391A83D2CACB}"/>
              </a:ext>
            </a:extLst>
          </p:cNvPr>
          <p:cNvSpPr txBox="1"/>
          <p:nvPr/>
        </p:nvSpPr>
        <p:spPr>
          <a:xfrm>
            <a:off x="6965087" y="1007642"/>
            <a:ext cx="184731" cy="402418"/>
          </a:xfrm>
          <a:prstGeom prst="rect">
            <a:avLst/>
          </a:prstGeom>
          <a:noFill/>
        </p:spPr>
        <p:txBody>
          <a:bodyPr wrap="none" rtlCol="0">
            <a:spAutoFit/>
          </a:bodyPr>
          <a:lstStyle/>
          <a:p>
            <a:pPr defTabSz="1023913">
              <a:defRPr/>
            </a:pPr>
            <a:endParaRPr lang="en-US" sz="2015" dirty="0">
              <a:solidFill>
                <a:srgbClr val="FFC000"/>
              </a:solidFill>
              <a:latin typeface="Bauhaus 93" panose="04030905020B02020C02" pitchFamily="82" charset="0"/>
            </a:endParaRPr>
          </a:p>
        </p:txBody>
      </p:sp>
      <p:sp>
        <p:nvSpPr>
          <p:cNvPr id="14" name="Text Box 10">
            <a:extLst>
              <a:ext uri="{FF2B5EF4-FFF2-40B4-BE49-F238E27FC236}">
                <a16:creationId xmlns:a16="http://schemas.microsoft.com/office/drawing/2014/main" id="{B0CAC887-383F-41BF-A05D-D5C0C755BE40}"/>
              </a:ext>
            </a:extLst>
          </p:cNvPr>
          <p:cNvSpPr txBox="1">
            <a:spLocks noChangeArrowheads="1"/>
          </p:cNvSpPr>
          <p:nvPr/>
        </p:nvSpPr>
        <p:spPr bwMode="auto">
          <a:xfrm>
            <a:off x="1601786" y="1129838"/>
            <a:ext cx="10726598" cy="718247"/>
          </a:xfrm>
          <a:prstGeom prst="rect">
            <a:avLst/>
          </a:prstGeom>
          <a:noFill/>
          <a:ln w="9525">
            <a:noFill/>
            <a:miter lim="800000"/>
            <a:headEnd/>
            <a:tailEnd/>
          </a:ln>
        </p:spPr>
        <p:txBody>
          <a:bodyPr wrap="square" lIns="106143" tIns="53073" rIns="106143" bIns="53073">
            <a:spAutoFit/>
          </a:bodyPr>
          <a:lstStyle/>
          <a:p>
            <a:pPr algn="ctr" defTabSz="902657">
              <a:defRPr/>
            </a:pPr>
            <a:r>
              <a:rPr lang="en-US" sz="3971" kern="0" dirty="0">
                <a:solidFill>
                  <a:prstClr val="black"/>
                </a:solidFill>
                <a:latin typeface="Calibri"/>
              </a:rPr>
              <a:t>Classes at Centennial Farm</a:t>
            </a:r>
          </a:p>
        </p:txBody>
      </p:sp>
      <p:grpSp>
        <p:nvGrpSpPr>
          <p:cNvPr id="8" name="Group 2">
            <a:extLst>
              <a:ext uri="{FF2B5EF4-FFF2-40B4-BE49-F238E27FC236}">
                <a16:creationId xmlns:a16="http://schemas.microsoft.com/office/drawing/2014/main" id="{3AAC4DC5-FCFD-4588-A0F0-1326D1FC3552}"/>
              </a:ext>
            </a:extLst>
          </p:cNvPr>
          <p:cNvGrpSpPr>
            <a:grpSpLocks/>
          </p:cNvGrpSpPr>
          <p:nvPr/>
        </p:nvGrpSpPr>
        <p:grpSpPr bwMode="auto">
          <a:xfrm>
            <a:off x="615323" y="6848849"/>
            <a:ext cx="12059614" cy="746367"/>
            <a:chOff x="288" y="3648"/>
            <a:chExt cx="5186" cy="434"/>
          </a:xfrm>
        </p:grpSpPr>
        <p:sp>
          <p:nvSpPr>
            <p:cNvPr id="9" name="Line 4">
              <a:extLst>
                <a:ext uri="{FF2B5EF4-FFF2-40B4-BE49-F238E27FC236}">
                  <a16:creationId xmlns:a16="http://schemas.microsoft.com/office/drawing/2014/main" id="{DF87D601-26DF-44B9-B0B4-9A52086B09AD}"/>
                </a:ext>
              </a:extLst>
            </p:cNvPr>
            <p:cNvSpPr>
              <a:spLocks noChangeShapeType="1"/>
            </p:cNvSpPr>
            <p:nvPr/>
          </p:nvSpPr>
          <p:spPr bwMode="auto">
            <a:xfrm>
              <a:off x="672" y="4032"/>
              <a:ext cx="4802" cy="0"/>
            </a:xfrm>
            <a:prstGeom prst="line">
              <a:avLst/>
            </a:prstGeom>
            <a:noFill/>
            <a:ln w="38100">
              <a:solidFill>
                <a:srgbClr val="FF9900"/>
              </a:solidFill>
              <a:round/>
              <a:headEnd/>
              <a:tailEnd/>
            </a:ln>
          </p:spPr>
          <p:txBody>
            <a:bodyPr/>
            <a:lstStyle/>
            <a:p>
              <a:pPr defTabSz="901031">
                <a:defRPr/>
              </a:pPr>
              <a:endParaRPr lang="en-US" sz="2015" dirty="0">
                <a:solidFill>
                  <a:prstClr val="black"/>
                </a:solidFill>
                <a:latin typeface="Calibri"/>
              </a:endParaRPr>
            </a:p>
          </p:txBody>
        </p:sp>
        <p:pic>
          <p:nvPicPr>
            <p:cNvPr id="10" name="Picture 9" descr="OCFEC_orange full color">
              <a:extLst>
                <a:ext uri="{FF2B5EF4-FFF2-40B4-BE49-F238E27FC236}">
                  <a16:creationId xmlns:a16="http://schemas.microsoft.com/office/drawing/2014/main" id="{0327856F-9C7A-4ABF-B087-76E29268845A}"/>
                </a:ext>
              </a:extLst>
            </p:cNvPr>
            <p:cNvPicPr>
              <a:picLocks noChangeAspect="1" noChangeArrowheads="1"/>
            </p:cNvPicPr>
            <p:nvPr/>
          </p:nvPicPr>
          <p:blipFill>
            <a:blip r:embed="rId3" cstate="screen"/>
            <a:srcRect/>
            <a:stretch>
              <a:fillRect/>
            </a:stretch>
          </p:blipFill>
          <p:spPr bwMode="auto">
            <a:xfrm>
              <a:off x="288" y="3648"/>
              <a:ext cx="403" cy="434"/>
            </a:xfrm>
            <a:prstGeom prst="rect">
              <a:avLst/>
            </a:prstGeom>
            <a:noFill/>
            <a:ln w="9525">
              <a:noFill/>
              <a:miter lim="800000"/>
              <a:headEnd/>
              <a:tailEnd/>
            </a:ln>
          </p:spPr>
        </p:pic>
        <p:sp>
          <p:nvSpPr>
            <p:cNvPr id="11" name="Line 3">
              <a:extLst>
                <a:ext uri="{FF2B5EF4-FFF2-40B4-BE49-F238E27FC236}">
                  <a16:creationId xmlns:a16="http://schemas.microsoft.com/office/drawing/2014/main" id="{D42EC24E-4604-440A-9494-DAA0508ED3F7}"/>
                </a:ext>
              </a:extLst>
            </p:cNvPr>
            <p:cNvSpPr>
              <a:spLocks noChangeShapeType="1"/>
            </p:cNvSpPr>
            <p:nvPr/>
          </p:nvSpPr>
          <p:spPr bwMode="auto">
            <a:xfrm>
              <a:off x="672" y="4007"/>
              <a:ext cx="4795" cy="0"/>
            </a:xfrm>
            <a:prstGeom prst="line">
              <a:avLst/>
            </a:prstGeom>
            <a:noFill/>
            <a:ln w="57150">
              <a:solidFill>
                <a:srgbClr val="008000"/>
              </a:solidFill>
              <a:round/>
              <a:headEnd/>
              <a:tailEnd/>
            </a:ln>
          </p:spPr>
          <p:txBody>
            <a:bodyPr/>
            <a:lstStyle/>
            <a:p>
              <a:pPr defTabSz="901031">
                <a:defRPr/>
              </a:pPr>
              <a:endParaRPr lang="en-US" sz="2015" dirty="0">
                <a:solidFill>
                  <a:prstClr val="black"/>
                </a:solidFill>
                <a:latin typeface="Calibri"/>
              </a:endParaRPr>
            </a:p>
          </p:txBody>
        </p:sp>
      </p:grpSp>
      <p:sp>
        <p:nvSpPr>
          <p:cNvPr id="19" name="TextBox 18">
            <a:extLst>
              <a:ext uri="{FF2B5EF4-FFF2-40B4-BE49-F238E27FC236}">
                <a16:creationId xmlns:a16="http://schemas.microsoft.com/office/drawing/2014/main" id="{023F5310-AD98-4569-9F78-AD02818596B3}"/>
              </a:ext>
            </a:extLst>
          </p:cNvPr>
          <p:cNvSpPr txBox="1"/>
          <p:nvPr/>
        </p:nvSpPr>
        <p:spPr>
          <a:xfrm>
            <a:off x="1631055" y="5710467"/>
            <a:ext cx="4167784" cy="1454885"/>
          </a:xfrm>
          <a:prstGeom prst="rect">
            <a:avLst/>
          </a:prstGeom>
          <a:noFill/>
        </p:spPr>
        <p:txBody>
          <a:bodyPr wrap="square" rtlCol="0">
            <a:spAutoFit/>
          </a:bodyPr>
          <a:lstStyle/>
          <a:p>
            <a:pPr algn="ctr" defTabSz="1023913">
              <a:defRPr/>
            </a:pPr>
            <a:r>
              <a:rPr lang="en-US" sz="2015" dirty="0">
                <a:solidFill>
                  <a:prstClr val="black"/>
                </a:solidFill>
                <a:latin typeface="Calibri"/>
              </a:rPr>
              <a:t>MAY 10</a:t>
            </a:r>
          </a:p>
          <a:p>
            <a:pPr algn="ctr" defTabSz="1023913">
              <a:defRPr/>
            </a:pPr>
            <a:endParaRPr lang="en-US" sz="794" dirty="0">
              <a:solidFill>
                <a:prstClr val="black"/>
              </a:solidFill>
              <a:latin typeface="Calibri"/>
            </a:endParaRPr>
          </a:p>
          <a:p>
            <a:pPr algn="ctr" defTabSz="1023913">
              <a:defRPr/>
            </a:pPr>
            <a:r>
              <a:rPr lang="en-US" sz="2015" dirty="0">
                <a:solidFill>
                  <a:prstClr val="black"/>
                </a:solidFill>
                <a:latin typeface="Calibri"/>
              </a:rPr>
              <a:t>Sow and Grow! – Transplanting Seedlings into Your Garden</a:t>
            </a:r>
            <a:endParaRPr lang="en-US" sz="2015" i="1" dirty="0">
              <a:solidFill>
                <a:prstClr val="black"/>
              </a:solidFill>
              <a:latin typeface="Calibri"/>
            </a:endParaRPr>
          </a:p>
          <a:p>
            <a:pPr algn="ctr" defTabSz="1023913">
              <a:defRPr/>
            </a:pPr>
            <a:endParaRPr lang="en-US" sz="2015" dirty="0">
              <a:solidFill>
                <a:prstClr val="black"/>
              </a:solidFill>
              <a:latin typeface="Calibri"/>
            </a:endParaRPr>
          </a:p>
        </p:txBody>
      </p:sp>
      <p:sp>
        <p:nvSpPr>
          <p:cNvPr id="20" name="TextBox 19">
            <a:extLst>
              <a:ext uri="{FF2B5EF4-FFF2-40B4-BE49-F238E27FC236}">
                <a16:creationId xmlns:a16="http://schemas.microsoft.com/office/drawing/2014/main" id="{FB494A20-0969-4CCE-81D3-34439CF13559}"/>
              </a:ext>
            </a:extLst>
          </p:cNvPr>
          <p:cNvSpPr txBox="1"/>
          <p:nvPr/>
        </p:nvSpPr>
        <p:spPr>
          <a:xfrm>
            <a:off x="7295657" y="5790471"/>
            <a:ext cx="5032728" cy="712503"/>
          </a:xfrm>
          <a:prstGeom prst="rect">
            <a:avLst/>
          </a:prstGeom>
          <a:noFill/>
        </p:spPr>
        <p:txBody>
          <a:bodyPr wrap="square" rtlCol="0">
            <a:spAutoFit/>
          </a:bodyPr>
          <a:lstStyle/>
          <a:p>
            <a:pPr algn="ctr" defTabSz="1023913">
              <a:defRPr/>
            </a:pPr>
            <a:r>
              <a:rPr lang="en-US" sz="2015" dirty="0">
                <a:solidFill>
                  <a:prstClr val="black"/>
                </a:solidFill>
                <a:latin typeface="Calibri"/>
              </a:rPr>
              <a:t>MAY 17</a:t>
            </a:r>
          </a:p>
          <a:p>
            <a:pPr algn="ctr" defTabSz="1023913">
              <a:defRPr/>
            </a:pPr>
            <a:r>
              <a:rPr lang="en-US" sz="2015" dirty="0">
                <a:solidFill>
                  <a:prstClr val="black"/>
                </a:solidFill>
                <a:latin typeface="Calibri"/>
              </a:rPr>
              <a:t>Make It, Take It:  Food Preservation</a:t>
            </a:r>
          </a:p>
        </p:txBody>
      </p:sp>
      <p:sp>
        <p:nvSpPr>
          <p:cNvPr id="16" name="Text Box 10">
            <a:extLst>
              <a:ext uri="{FF2B5EF4-FFF2-40B4-BE49-F238E27FC236}">
                <a16:creationId xmlns:a16="http://schemas.microsoft.com/office/drawing/2014/main" id="{2D3294F0-8C72-4563-BCB6-CDC2729770B8}"/>
              </a:ext>
            </a:extLst>
          </p:cNvPr>
          <p:cNvSpPr txBox="1">
            <a:spLocks noChangeArrowheads="1"/>
          </p:cNvSpPr>
          <p:nvPr/>
        </p:nvSpPr>
        <p:spPr bwMode="auto">
          <a:xfrm>
            <a:off x="740648" y="285838"/>
            <a:ext cx="12234723" cy="732380"/>
          </a:xfrm>
          <a:prstGeom prst="rect">
            <a:avLst/>
          </a:prstGeom>
          <a:noFill/>
          <a:ln w="9525">
            <a:noFill/>
            <a:miter lim="800000"/>
            <a:headEnd/>
            <a:tailEnd/>
          </a:ln>
        </p:spPr>
        <p:txBody>
          <a:bodyPr lIns="120121" tIns="60071" rIns="120121" bIns="60071">
            <a:spAutoFit/>
          </a:bodyPr>
          <a:lstStyle/>
          <a:p>
            <a:pPr algn="ctr" defTabSz="1014228">
              <a:defRPr/>
            </a:pPr>
            <a:r>
              <a:rPr lang="en-US" sz="3971" kern="0" dirty="0">
                <a:solidFill>
                  <a:prstClr val="black"/>
                </a:solidFill>
                <a:effectLst>
                  <a:outerShdw blurRad="38100" dist="38100" dir="2700000" algn="tl">
                    <a:srgbClr val="000000">
                      <a:alpha val="43137"/>
                    </a:srgbClr>
                  </a:outerShdw>
                </a:effectLst>
                <a:latin typeface="Calibri" panose="020F0502020204030204"/>
              </a:rPr>
              <a:t>11. Upcoming Events Preview</a:t>
            </a:r>
          </a:p>
        </p:txBody>
      </p:sp>
      <p:pic>
        <p:nvPicPr>
          <p:cNvPr id="4" name="Picture 3">
            <a:extLst>
              <a:ext uri="{FF2B5EF4-FFF2-40B4-BE49-F238E27FC236}">
                <a16:creationId xmlns:a16="http://schemas.microsoft.com/office/drawing/2014/main" id="{A69DE805-8661-4E3C-A248-8DE640CB85BB}"/>
              </a:ext>
            </a:extLst>
          </p:cNvPr>
          <p:cNvPicPr>
            <a:picLocks noChangeAspect="1"/>
          </p:cNvPicPr>
          <p:nvPr/>
        </p:nvPicPr>
        <p:blipFill>
          <a:blip r:embed="rId4"/>
          <a:stretch>
            <a:fillRect/>
          </a:stretch>
        </p:blipFill>
        <p:spPr>
          <a:xfrm>
            <a:off x="1083893" y="1836339"/>
            <a:ext cx="5262107" cy="3643821"/>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3E25DD81-6DC0-45B5-AFC4-3B530DE8A8F9}"/>
              </a:ext>
            </a:extLst>
          </p:cNvPr>
          <p:cNvPicPr>
            <a:picLocks noChangeAspect="1"/>
          </p:cNvPicPr>
          <p:nvPr/>
        </p:nvPicPr>
        <p:blipFill>
          <a:blip r:embed="rId5"/>
          <a:stretch>
            <a:fillRect/>
          </a:stretch>
        </p:blipFill>
        <p:spPr>
          <a:xfrm>
            <a:off x="6858000" y="1836338"/>
            <a:ext cx="5449876" cy="364381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8209885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29DCD865-D7FD-4CDE-8E8F-FE3324DB1CD2}"/>
              </a:ext>
            </a:extLst>
          </p:cNvPr>
          <p:cNvSpPr/>
          <p:nvPr/>
        </p:nvSpPr>
        <p:spPr>
          <a:xfrm>
            <a:off x="9767393" y="3710121"/>
            <a:ext cx="3567257" cy="334835"/>
          </a:xfrm>
          <a:prstGeom prst="rect">
            <a:avLst/>
          </a:prstGeom>
        </p:spPr>
        <p:txBody>
          <a:bodyPr wrap="square">
            <a:spAutoFit/>
          </a:bodyPr>
          <a:lstStyle/>
          <a:p>
            <a:pPr algn="ctr" defTabSz="1075551">
              <a:defRPr/>
            </a:pPr>
            <a:endParaRPr lang="en-US" sz="1576" dirty="0">
              <a:solidFill>
                <a:prstClr val="black"/>
              </a:solidFill>
              <a:effectLst>
                <a:outerShdw blurRad="38100" dist="38100" dir="2700000" algn="tl">
                  <a:srgbClr val="000000">
                    <a:alpha val="43137"/>
                  </a:srgbClr>
                </a:outerShdw>
              </a:effectLst>
              <a:latin typeface="Calibri"/>
            </a:endParaRPr>
          </a:p>
        </p:txBody>
      </p:sp>
      <p:pic>
        <p:nvPicPr>
          <p:cNvPr id="28" name="Picture 27">
            <a:extLst>
              <a:ext uri="{FF2B5EF4-FFF2-40B4-BE49-F238E27FC236}">
                <a16:creationId xmlns:a16="http://schemas.microsoft.com/office/drawing/2014/main" id="{050DF4B1-1716-476A-A9FD-A8F9FD6EAEFB}"/>
              </a:ext>
            </a:extLst>
          </p:cNvPr>
          <p:cNvPicPr>
            <a:picLocks noChangeAspect="1"/>
          </p:cNvPicPr>
          <p:nvPr/>
        </p:nvPicPr>
        <p:blipFill>
          <a:blip r:embed="rId3"/>
          <a:stretch>
            <a:fillRect/>
          </a:stretch>
        </p:blipFill>
        <p:spPr>
          <a:xfrm>
            <a:off x="871878" y="455083"/>
            <a:ext cx="2094647" cy="1329707"/>
          </a:xfrm>
          <a:prstGeom prst="rect">
            <a:avLst/>
          </a:prstGeom>
          <a:ln>
            <a:noFill/>
          </a:ln>
          <a:effectLst>
            <a:outerShdw blurRad="292100" dist="139700" dir="2400000" algn="tl" rotWithShape="0">
              <a:srgbClr val="333333">
                <a:alpha val="65000"/>
              </a:srgbClr>
            </a:outerShdw>
          </a:effectLst>
        </p:spPr>
      </p:pic>
      <p:grpSp>
        <p:nvGrpSpPr>
          <p:cNvPr id="8" name="Group 2">
            <a:extLst>
              <a:ext uri="{FF2B5EF4-FFF2-40B4-BE49-F238E27FC236}">
                <a16:creationId xmlns:a16="http://schemas.microsoft.com/office/drawing/2014/main" id="{93D840A5-A0E0-42CE-9175-9F98D55EBA42}"/>
              </a:ext>
            </a:extLst>
          </p:cNvPr>
          <p:cNvGrpSpPr>
            <a:grpSpLocks/>
          </p:cNvGrpSpPr>
          <p:nvPr/>
        </p:nvGrpSpPr>
        <p:grpSpPr bwMode="auto">
          <a:xfrm>
            <a:off x="615323" y="6848849"/>
            <a:ext cx="12059614" cy="746367"/>
            <a:chOff x="288" y="3648"/>
            <a:chExt cx="5186" cy="434"/>
          </a:xfrm>
        </p:grpSpPr>
        <p:sp>
          <p:nvSpPr>
            <p:cNvPr id="9" name="Line 4">
              <a:extLst>
                <a:ext uri="{FF2B5EF4-FFF2-40B4-BE49-F238E27FC236}">
                  <a16:creationId xmlns:a16="http://schemas.microsoft.com/office/drawing/2014/main" id="{7520777F-78B6-44B0-8642-1DDEE9416BBE}"/>
                </a:ext>
              </a:extLst>
            </p:cNvPr>
            <p:cNvSpPr>
              <a:spLocks noChangeShapeType="1"/>
            </p:cNvSpPr>
            <p:nvPr/>
          </p:nvSpPr>
          <p:spPr bwMode="auto">
            <a:xfrm>
              <a:off x="672" y="4032"/>
              <a:ext cx="4802" cy="0"/>
            </a:xfrm>
            <a:prstGeom prst="line">
              <a:avLst/>
            </a:prstGeom>
            <a:noFill/>
            <a:ln w="38100">
              <a:solidFill>
                <a:srgbClr val="FF9900"/>
              </a:solidFill>
              <a:round/>
              <a:headEnd/>
              <a:tailEnd/>
            </a:ln>
          </p:spPr>
          <p:txBody>
            <a:bodyPr/>
            <a:lstStyle/>
            <a:p>
              <a:pPr defTabSz="901031">
                <a:defRPr/>
              </a:pPr>
              <a:endParaRPr lang="en-US" sz="2015" dirty="0">
                <a:solidFill>
                  <a:prstClr val="black"/>
                </a:solidFill>
                <a:latin typeface="Calibri"/>
              </a:endParaRPr>
            </a:p>
          </p:txBody>
        </p:sp>
        <p:pic>
          <p:nvPicPr>
            <p:cNvPr id="10" name="Picture 9" descr="OCFEC_orange full color">
              <a:extLst>
                <a:ext uri="{FF2B5EF4-FFF2-40B4-BE49-F238E27FC236}">
                  <a16:creationId xmlns:a16="http://schemas.microsoft.com/office/drawing/2014/main" id="{198598EF-F233-456C-A9F8-6E95B6391F90}"/>
                </a:ext>
              </a:extLst>
            </p:cNvPr>
            <p:cNvPicPr>
              <a:picLocks noChangeAspect="1" noChangeArrowheads="1"/>
            </p:cNvPicPr>
            <p:nvPr/>
          </p:nvPicPr>
          <p:blipFill>
            <a:blip r:embed="rId4" cstate="screen"/>
            <a:srcRect/>
            <a:stretch>
              <a:fillRect/>
            </a:stretch>
          </p:blipFill>
          <p:spPr bwMode="auto">
            <a:xfrm>
              <a:off x="288" y="3648"/>
              <a:ext cx="403" cy="434"/>
            </a:xfrm>
            <a:prstGeom prst="rect">
              <a:avLst/>
            </a:prstGeom>
            <a:noFill/>
            <a:ln w="9525">
              <a:noFill/>
              <a:miter lim="800000"/>
              <a:headEnd/>
              <a:tailEnd/>
            </a:ln>
          </p:spPr>
        </p:pic>
        <p:sp>
          <p:nvSpPr>
            <p:cNvPr id="11" name="Line 3">
              <a:extLst>
                <a:ext uri="{FF2B5EF4-FFF2-40B4-BE49-F238E27FC236}">
                  <a16:creationId xmlns:a16="http://schemas.microsoft.com/office/drawing/2014/main" id="{F9373A38-6C2B-4C09-BFA8-4C1B1549719D}"/>
                </a:ext>
              </a:extLst>
            </p:cNvPr>
            <p:cNvSpPr>
              <a:spLocks noChangeShapeType="1"/>
            </p:cNvSpPr>
            <p:nvPr/>
          </p:nvSpPr>
          <p:spPr bwMode="auto">
            <a:xfrm>
              <a:off x="672" y="4007"/>
              <a:ext cx="4795" cy="0"/>
            </a:xfrm>
            <a:prstGeom prst="line">
              <a:avLst/>
            </a:prstGeom>
            <a:noFill/>
            <a:ln w="57150">
              <a:solidFill>
                <a:srgbClr val="008000"/>
              </a:solidFill>
              <a:round/>
              <a:headEnd/>
              <a:tailEnd/>
            </a:ln>
          </p:spPr>
          <p:txBody>
            <a:bodyPr/>
            <a:lstStyle/>
            <a:p>
              <a:pPr defTabSz="901031">
                <a:defRPr/>
              </a:pPr>
              <a:endParaRPr lang="en-US" sz="2015" dirty="0">
                <a:solidFill>
                  <a:prstClr val="black"/>
                </a:solidFill>
                <a:latin typeface="Calibri"/>
              </a:endParaRPr>
            </a:p>
          </p:txBody>
        </p:sp>
      </p:grpSp>
      <p:sp>
        <p:nvSpPr>
          <p:cNvPr id="2" name="TextBox 1">
            <a:extLst>
              <a:ext uri="{FF2B5EF4-FFF2-40B4-BE49-F238E27FC236}">
                <a16:creationId xmlns:a16="http://schemas.microsoft.com/office/drawing/2014/main" id="{2B05F2DD-CDCA-465F-8195-273366282518}"/>
              </a:ext>
            </a:extLst>
          </p:cNvPr>
          <p:cNvSpPr txBox="1"/>
          <p:nvPr/>
        </p:nvSpPr>
        <p:spPr>
          <a:xfrm>
            <a:off x="6618470" y="2624878"/>
            <a:ext cx="2718920" cy="402418"/>
          </a:xfrm>
          <a:prstGeom prst="rect">
            <a:avLst/>
          </a:prstGeom>
          <a:noFill/>
        </p:spPr>
        <p:txBody>
          <a:bodyPr wrap="square" rtlCol="0">
            <a:spAutoFit/>
          </a:bodyPr>
          <a:lstStyle/>
          <a:p>
            <a:pPr algn="ctr" defTabSz="1023913">
              <a:defRPr/>
            </a:pPr>
            <a:r>
              <a:rPr lang="en-US" sz="2015" dirty="0">
                <a:solidFill>
                  <a:prstClr val="black"/>
                </a:solidFill>
                <a:latin typeface="Calibri"/>
              </a:rPr>
              <a:t> April 30, May 10 &amp; 31</a:t>
            </a:r>
          </a:p>
        </p:txBody>
      </p:sp>
      <p:pic>
        <p:nvPicPr>
          <p:cNvPr id="15" name="Picture 14">
            <a:extLst>
              <a:ext uri="{FF2B5EF4-FFF2-40B4-BE49-F238E27FC236}">
                <a16:creationId xmlns:a16="http://schemas.microsoft.com/office/drawing/2014/main" id="{EC29A02D-1245-4E4A-8CBF-A47EEC05417D}"/>
              </a:ext>
            </a:extLst>
          </p:cNvPr>
          <p:cNvPicPr>
            <a:picLocks noChangeAspect="1"/>
          </p:cNvPicPr>
          <p:nvPr/>
        </p:nvPicPr>
        <p:blipFill>
          <a:blip r:embed="rId5"/>
          <a:stretch>
            <a:fillRect/>
          </a:stretch>
        </p:blipFill>
        <p:spPr>
          <a:xfrm>
            <a:off x="3170517" y="4682267"/>
            <a:ext cx="3492432" cy="2307553"/>
          </a:xfrm>
          <a:prstGeom prst="rect">
            <a:avLst/>
          </a:prstGeom>
          <a:ln>
            <a:noFill/>
          </a:ln>
          <a:effectLst>
            <a:outerShdw blurRad="190500" algn="tl" rotWithShape="0">
              <a:srgbClr val="000000">
                <a:alpha val="70000"/>
              </a:srgbClr>
            </a:outerShdw>
          </a:effectLst>
        </p:spPr>
      </p:pic>
      <p:pic>
        <p:nvPicPr>
          <p:cNvPr id="19" name="Picture 18">
            <a:extLst>
              <a:ext uri="{FF2B5EF4-FFF2-40B4-BE49-F238E27FC236}">
                <a16:creationId xmlns:a16="http://schemas.microsoft.com/office/drawing/2014/main" id="{99094EA7-73FD-4694-83F4-E6EDDD2C3ED6}"/>
              </a:ext>
            </a:extLst>
          </p:cNvPr>
          <p:cNvPicPr>
            <a:picLocks noChangeAspect="1"/>
          </p:cNvPicPr>
          <p:nvPr/>
        </p:nvPicPr>
        <p:blipFill>
          <a:blip r:embed="rId6"/>
          <a:stretch>
            <a:fillRect/>
          </a:stretch>
        </p:blipFill>
        <p:spPr>
          <a:xfrm>
            <a:off x="441972" y="2205124"/>
            <a:ext cx="2369660" cy="4231139"/>
          </a:xfrm>
          <a:prstGeom prst="rect">
            <a:avLst/>
          </a:prstGeom>
          <a:ln>
            <a:noFill/>
          </a:ln>
          <a:effectLst>
            <a:outerShdw blurRad="190500" algn="tl" rotWithShape="0">
              <a:srgbClr val="000000">
                <a:alpha val="70000"/>
              </a:srgbClr>
            </a:outerShdw>
          </a:effectLst>
        </p:spPr>
      </p:pic>
      <p:pic>
        <p:nvPicPr>
          <p:cNvPr id="23" name="Picture 22">
            <a:extLst>
              <a:ext uri="{FF2B5EF4-FFF2-40B4-BE49-F238E27FC236}">
                <a16:creationId xmlns:a16="http://schemas.microsoft.com/office/drawing/2014/main" id="{D1AC8A36-B0CB-43D0-88C9-7554B441CF3B}"/>
              </a:ext>
            </a:extLst>
          </p:cNvPr>
          <p:cNvPicPr>
            <a:picLocks noChangeAspect="1"/>
          </p:cNvPicPr>
          <p:nvPr/>
        </p:nvPicPr>
        <p:blipFill>
          <a:blip r:embed="rId7"/>
          <a:stretch>
            <a:fillRect/>
          </a:stretch>
        </p:blipFill>
        <p:spPr>
          <a:xfrm>
            <a:off x="3321804" y="524047"/>
            <a:ext cx="2941388" cy="3966872"/>
          </a:xfrm>
          <a:prstGeom prst="rect">
            <a:avLst/>
          </a:prstGeom>
          <a:ln>
            <a:noFill/>
          </a:ln>
          <a:effectLst>
            <a:outerShdw blurRad="190500" algn="tl" rotWithShape="0">
              <a:srgbClr val="000000">
                <a:alpha val="70000"/>
              </a:srgbClr>
            </a:outerShdw>
          </a:effectLst>
        </p:spPr>
      </p:pic>
      <p:pic>
        <p:nvPicPr>
          <p:cNvPr id="34" name="Picture 33">
            <a:extLst>
              <a:ext uri="{FF2B5EF4-FFF2-40B4-BE49-F238E27FC236}">
                <a16:creationId xmlns:a16="http://schemas.microsoft.com/office/drawing/2014/main" id="{B69B0B05-33BC-4BBC-A13F-0F07AD20BC63}"/>
              </a:ext>
            </a:extLst>
          </p:cNvPr>
          <p:cNvPicPr>
            <a:picLocks noChangeAspect="1"/>
          </p:cNvPicPr>
          <p:nvPr/>
        </p:nvPicPr>
        <p:blipFill>
          <a:blip r:embed="rId8"/>
          <a:stretch>
            <a:fillRect/>
          </a:stretch>
        </p:blipFill>
        <p:spPr>
          <a:xfrm>
            <a:off x="7201513" y="3914940"/>
            <a:ext cx="5548705" cy="3352445"/>
          </a:xfrm>
          <a:prstGeom prst="rect">
            <a:avLst/>
          </a:prstGeom>
          <a:ln>
            <a:noFill/>
          </a:ln>
          <a:effectLst>
            <a:outerShdw blurRad="190500" algn="tl" rotWithShape="0">
              <a:srgbClr val="000000">
                <a:alpha val="70000"/>
              </a:srgbClr>
            </a:outerShdw>
          </a:effectLst>
        </p:spPr>
      </p:pic>
      <p:sp>
        <p:nvSpPr>
          <p:cNvPr id="16" name="TextBox 15">
            <a:extLst>
              <a:ext uri="{FF2B5EF4-FFF2-40B4-BE49-F238E27FC236}">
                <a16:creationId xmlns:a16="http://schemas.microsoft.com/office/drawing/2014/main" id="{52D1650B-718F-4120-97D0-27536C4C93CA}"/>
              </a:ext>
            </a:extLst>
          </p:cNvPr>
          <p:cNvSpPr txBox="1"/>
          <p:nvPr/>
        </p:nvSpPr>
        <p:spPr>
          <a:xfrm>
            <a:off x="1934632" y="6974212"/>
            <a:ext cx="3390222" cy="402418"/>
          </a:xfrm>
          <a:prstGeom prst="rect">
            <a:avLst/>
          </a:prstGeom>
          <a:noFill/>
        </p:spPr>
        <p:txBody>
          <a:bodyPr wrap="none" rtlCol="0">
            <a:spAutoFit/>
          </a:bodyPr>
          <a:lstStyle/>
          <a:p>
            <a:pPr algn="ctr" defTabSz="1023913">
              <a:defRPr/>
            </a:pPr>
            <a:r>
              <a:rPr lang="en-US" sz="2015" dirty="0">
                <a:solidFill>
                  <a:prstClr val="black"/>
                </a:solidFill>
                <a:latin typeface="Calibri"/>
              </a:rPr>
              <a:t>Discovery Days May 7, 15 &amp; 19</a:t>
            </a:r>
          </a:p>
        </p:txBody>
      </p:sp>
      <p:pic>
        <p:nvPicPr>
          <p:cNvPr id="5" name="Picture 4">
            <a:extLst>
              <a:ext uri="{FF2B5EF4-FFF2-40B4-BE49-F238E27FC236}">
                <a16:creationId xmlns:a16="http://schemas.microsoft.com/office/drawing/2014/main" id="{581B36E8-D867-47C5-B240-5E30B74618E9}"/>
              </a:ext>
            </a:extLst>
          </p:cNvPr>
          <p:cNvPicPr>
            <a:picLocks noChangeAspect="1"/>
          </p:cNvPicPr>
          <p:nvPr/>
        </p:nvPicPr>
        <p:blipFill>
          <a:blip r:embed="rId9"/>
          <a:stretch>
            <a:fillRect/>
          </a:stretch>
        </p:blipFill>
        <p:spPr>
          <a:xfrm>
            <a:off x="6693194" y="663159"/>
            <a:ext cx="2644196" cy="1891540"/>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1F6B588C-2735-48FD-8FA6-552C695A283E}"/>
              </a:ext>
            </a:extLst>
          </p:cNvPr>
          <p:cNvPicPr>
            <a:picLocks noChangeAspect="1"/>
          </p:cNvPicPr>
          <p:nvPr/>
        </p:nvPicPr>
        <p:blipFill>
          <a:blip r:embed="rId10"/>
          <a:stretch>
            <a:fillRect/>
          </a:stretch>
        </p:blipFill>
        <p:spPr>
          <a:xfrm>
            <a:off x="9639122" y="663159"/>
            <a:ext cx="3695528" cy="270026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793725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2">
            <a:extLst>
              <a:ext uri="{FF2B5EF4-FFF2-40B4-BE49-F238E27FC236}">
                <a16:creationId xmlns:a16="http://schemas.microsoft.com/office/drawing/2014/main" id="{10E090CC-1A06-4F3E-8970-6A1564C84D4E}"/>
              </a:ext>
            </a:extLst>
          </p:cNvPr>
          <p:cNvGrpSpPr>
            <a:grpSpLocks/>
          </p:cNvGrpSpPr>
          <p:nvPr/>
        </p:nvGrpSpPr>
        <p:grpSpPr bwMode="auto">
          <a:xfrm>
            <a:off x="27753" y="6991562"/>
            <a:ext cx="13660532" cy="780838"/>
            <a:chOff x="288" y="3648"/>
            <a:chExt cx="5186" cy="434"/>
          </a:xfrm>
        </p:grpSpPr>
        <p:sp>
          <p:nvSpPr>
            <p:cNvPr id="10" name="Line 4">
              <a:extLst>
                <a:ext uri="{FF2B5EF4-FFF2-40B4-BE49-F238E27FC236}">
                  <a16:creationId xmlns:a16="http://schemas.microsoft.com/office/drawing/2014/main" id="{8A7AB645-98A9-4202-83DC-69A157E1E823}"/>
                </a:ext>
              </a:extLst>
            </p:cNvPr>
            <p:cNvSpPr>
              <a:spLocks noChangeShapeType="1"/>
            </p:cNvSpPr>
            <p:nvPr/>
          </p:nvSpPr>
          <p:spPr bwMode="auto">
            <a:xfrm>
              <a:off x="672" y="4032"/>
              <a:ext cx="4802" cy="0"/>
            </a:xfrm>
            <a:prstGeom prst="line">
              <a:avLst/>
            </a:prstGeom>
            <a:noFill/>
            <a:ln w="38100">
              <a:solidFill>
                <a:srgbClr val="FF9900"/>
              </a:solidFill>
              <a:round/>
              <a:headEnd/>
              <a:tailEnd/>
            </a:ln>
          </p:spPr>
          <p:txBody>
            <a:bodyPr/>
            <a:lstStyle/>
            <a:p>
              <a:pPr marL="0" marR="0" lvl="0" indent="0" algn="l" defTabSz="1021458"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1" name="Picture 5" descr="OCFEC_orange full color">
              <a:extLst>
                <a:ext uri="{FF2B5EF4-FFF2-40B4-BE49-F238E27FC236}">
                  <a16:creationId xmlns:a16="http://schemas.microsoft.com/office/drawing/2014/main" id="{70D484B3-036A-4986-9966-DEEED3988DF2}"/>
                </a:ext>
              </a:extLst>
            </p:cNvPr>
            <p:cNvPicPr>
              <a:picLocks noChangeAspect="1" noChangeArrowheads="1"/>
            </p:cNvPicPr>
            <p:nvPr/>
          </p:nvPicPr>
          <p:blipFill>
            <a:blip r:embed="rId3" cstate="screen"/>
            <a:srcRect/>
            <a:stretch>
              <a:fillRect/>
            </a:stretch>
          </p:blipFill>
          <p:spPr bwMode="auto">
            <a:xfrm>
              <a:off x="288" y="3648"/>
              <a:ext cx="403" cy="434"/>
            </a:xfrm>
            <a:prstGeom prst="rect">
              <a:avLst/>
            </a:prstGeom>
            <a:noFill/>
            <a:ln w="9525">
              <a:noFill/>
              <a:miter lim="800000"/>
              <a:headEnd/>
              <a:tailEnd/>
            </a:ln>
          </p:spPr>
        </p:pic>
        <p:sp>
          <p:nvSpPr>
            <p:cNvPr id="12" name="Line 3">
              <a:extLst>
                <a:ext uri="{FF2B5EF4-FFF2-40B4-BE49-F238E27FC236}">
                  <a16:creationId xmlns:a16="http://schemas.microsoft.com/office/drawing/2014/main" id="{443ED90A-1EB6-4A37-A940-700947F5DF04}"/>
                </a:ext>
              </a:extLst>
            </p:cNvPr>
            <p:cNvSpPr>
              <a:spLocks noChangeShapeType="1"/>
            </p:cNvSpPr>
            <p:nvPr/>
          </p:nvSpPr>
          <p:spPr bwMode="auto">
            <a:xfrm>
              <a:off x="672" y="4007"/>
              <a:ext cx="4795" cy="0"/>
            </a:xfrm>
            <a:prstGeom prst="line">
              <a:avLst/>
            </a:prstGeom>
            <a:noFill/>
            <a:ln w="57150">
              <a:solidFill>
                <a:srgbClr val="008000"/>
              </a:solidFill>
              <a:round/>
              <a:headEnd/>
              <a:tailEnd/>
            </a:ln>
          </p:spPr>
          <p:txBody>
            <a:bodyPr/>
            <a:lstStyle/>
            <a:p>
              <a:pPr marL="0" marR="0" lvl="0" indent="0" algn="l" defTabSz="1021458"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9" name="Rectangle 7"/>
          <p:cNvSpPr>
            <a:spLocks noChangeArrowheads="1"/>
          </p:cNvSpPr>
          <p:nvPr/>
        </p:nvSpPr>
        <p:spPr bwMode="auto">
          <a:xfrm>
            <a:off x="27783" y="166"/>
            <a:ext cx="13688247" cy="1202311"/>
          </a:xfrm>
          <a:prstGeom prst="rect">
            <a:avLst/>
          </a:prstGeom>
          <a:noFill/>
          <a:ln w="9525">
            <a:noFill/>
            <a:miter lim="800000"/>
            <a:headEnd/>
            <a:tailEnd/>
          </a:ln>
        </p:spPr>
        <p:txBody>
          <a:bodyPr lIns="120983" tIns="60504" rIns="120983" bIns="60504"/>
          <a:lstStyle/>
          <a:p>
            <a:pPr marL="0" marR="0" lvl="1" indent="0" algn="ctr" defTabSz="1021458"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10A. Presentation of Arab American Heritage Month Proclamation by Community Affairs Committee</a:t>
            </a:r>
          </a:p>
        </p:txBody>
      </p:sp>
      <p:sp>
        <p:nvSpPr>
          <p:cNvPr id="14" name="Rectangle 13"/>
          <p:cNvSpPr/>
          <p:nvPr/>
        </p:nvSpPr>
        <p:spPr>
          <a:xfrm>
            <a:off x="991193" y="1980602"/>
            <a:ext cx="7701344" cy="4523445"/>
          </a:xfrm>
          <a:prstGeom prst="rect">
            <a:avLst/>
          </a:prstGeom>
        </p:spPr>
        <p:txBody>
          <a:bodyPr wrap="square" lIns="90556" tIns="45289" rIns="90556" bIns="45289">
            <a:spAutoFit/>
          </a:bodyPr>
          <a:lstStyle/>
          <a:p>
            <a:pPr marL="0" marR="0" lvl="0" indent="0" algn="just" defTabSz="1021458"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INFORMATION ITEM:</a:t>
            </a:r>
          </a:p>
          <a:p>
            <a:pPr marL="0" marR="0" lvl="0" indent="0" algn="just" defTabSz="1021458"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a:noFill/>
                </a:ln>
                <a:solidFill>
                  <a:prstClr val="black"/>
                </a:solidFill>
                <a:effectLst/>
                <a:uLnTx/>
                <a:uFillTx/>
                <a:latin typeface="Calibri" panose="020F0502020204030204"/>
                <a:ea typeface="+mn-ea"/>
                <a:cs typeface="+mn-cs"/>
              </a:rPr>
              <a:t>In recognition of Arab American Heritage Month, the Committee will present a proclamation to Rashad Al-</a:t>
            </a:r>
            <a:r>
              <a:rPr kumimoji="0" lang="en-US" sz="2800" i="0" u="none" strike="noStrike" kern="1200" cap="none" spc="0" normalizeH="0" baseline="0" noProof="0" dirty="0" err="1">
                <a:ln>
                  <a:noFill/>
                </a:ln>
                <a:solidFill>
                  <a:prstClr val="black"/>
                </a:solidFill>
                <a:effectLst/>
                <a:uLnTx/>
                <a:uFillTx/>
                <a:latin typeface="Calibri" panose="020F0502020204030204"/>
                <a:ea typeface="+mn-ea"/>
                <a:cs typeface="+mn-cs"/>
              </a:rPr>
              <a:t>Dabbagh</a:t>
            </a:r>
            <a:r>
              <a:rPr kumimoji="0" lang="en-US" sz="2800" i="0" u="none" strike="noStrike" kern="1200" cap="none" spc="0" normalizeH="0" baseline="0" noProof="0" dirty="0">
                <a:ln>
                  <a:noFill/>
                </a:ln>
                <a:solidFill>
                  <a:prstClr val="black"/>
                </a:solidFill>
                <a:effectLst/>
                <a:uLnTx/>
                <a:uFillTx/>
                <a:latin typeface="Calibri" panose="020F0502020204030204"/>
                <a:ea typeface="+mn-ea"/>
                <a:cs typeface="+mn-cs"/>
              </a:rPr>
              <a:t>, founder and executive director of the Arab American Civic Council.</a:t>
            </a:r>
          </a:p>
          <a:p>
            <a:pPr marL="0" marR="0" lvl="0" indent="0" algn="just" defTabSz="1021458" rtl="0" eaLnBrk="1" fontAlgn="auto" latinLnBrk="0" hangingPunct="1">
              <a:lnSpc>
                <a:spcPct val="100000"/>
              </a:lnSpc>
              <a:spcBef>
                <a:spcPts val="0"/>
              </a:spcBef>
              <a:spcAft>
                <a:spcPts val="0"/>
              </a:spcAft>
              <a:buClrTx/>
              <a:buSzTx/>
              <a:buFontTx/>
              <a:buNone/>
              <a:tabLst/>
              <a:defRPr/>
            </a:pPr>
            <a:endParaRPr kumimoji="0" lang="en-US" sz="280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1021458"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a:noFill/>
                </a:ln>
                <a:solidFill>
                  <a:prstClr val="black"/>
                </a:solidFill>
                <a:effectLst/>
                <a:uLnTx/>
                <a:uFillTx/>
                <a:latin typeface="Calibri" panose="020F0502020204030204"/>
                <a:ea typeface="+mn-ea"/>
                <a:cs typeface="+mn-cs"/>
              </a:rPr>
              <a:t>Mr. Al-</a:t>
            </a:r>
            <a:r>
              <a:rPr kumimoji="0" lang="en-US" sz="2800" i="0" u="none" strike="noStrike" kern="1200" cap="none" spc="0" normalizeH="0" baseline="0" noProof="0" dirty="0" err="1">
                <a:ln>
                  <a:noFill/>
                </a:ln>
                <a:solidFill>
                  <a:prstClr val="black"/>
                </a:solidFill>
                <a:effectLst/>
                <a:uLnTx/>
                <a:uFillTx/>
                <a:latin typeface="Calibri" panose="020F0502020204030204"/>
                <a:ea typeface="+mn-ea"/>
                <a:cs typeface="+mn-cs"/>
              </a:rPr>
              <a:t>Dabbagh</a:t>
            </a:r>
            <a:r>
              <a:rPr kumimoji="0" lang="en-US" sz="2800" i="0" u="none" strike="noStrike" kern="1200" cap="none" spc="0" normalizeH="0" baseline="0" noProof="0" dirty="0">
                <a:ln>
                  <a:noFill/>
                </a:ln>
                <a:solidFill>
                  <a:prstClr val="black"/>
                </a:solidFill>
                <a:effectLst/>
                <a:uLnTx/>
                <a:uFillTx/>
                <a:latin typeface="Calibri" panose="020F0502020204030204"/>
                <a:ea typeface="+mn-ea"/>
                <a:cs typeface="+mn-cs"/>
              </a:rPr>
              <a:t> will be honored for his leadership in advocating for the Arab American community and inspiring community engagement, ensuring voices of Arab Americans are heard and represented. </a:t>
            </a:r>
          </a:p>
        </p:txBody>
      </p:sp>
      <p:sp>
        <p:nvSpPr>
          <p:cNvPr id="15" name="Content Placeholder 3">
            <a:extLst>
              <a:ext uri="{FF2B5EF4-FFF2-40B4-BE49-F238E27FC236}">
                <a16:creationId xmlns:a16="http://schemas.microsoft.com/office/drawing/2014/main" id="{91EA5607-9922-4D15-A727-785D5157CBDE}"/>
              </a:ext>
            </a:extLst>
          </p:cNvPr>
          <p:cNvSpPr txBox="1">
            <a:spLocks/>
          </p:cNvSpPr>
          <p:nvPr/>
        </p:nvSpPr>
        <p:spPr>
          <a:xfrm>
            <a:off x="471106" y="2225536"/>
            <a:ext cx="12801600" cy="5864776"/>
          </a:xfrm>
          <a:prstGeom prst="rect">
            <a:avLst/>
          </a:prstGeom>
        </p:spPr>
        <p:txBody>
          <a:bodyPr vert="horz" lIns="102131" tIns="51081" rIns="102131" bIns="51081" rtlCol="0">
            <a:noAutofit/>
          </a:bodyPr>
          <a:lstStyle>
            <a:lvl1pPr marL="255346" indent="-255346" algn="l" defTabSz="1021458" rtl="0" eaLnBrk="1" latinLnBrk="0" hangingPunct="1">
              <a:lnSpc>
                <a:spcPct val="90000"/>
              </a:lnSpc>
              <a:spcBef>
                <a:spcPts val="1128"/>
              </a:spcBef>
              <a:buFont typeface="Arial" panose="020B0604020202020204" pitchFamily="34" charset="0"/>
              <a:buChar char="•"/>
              <a:defRPr sz="3200" kern="1200">
                <a:solidFill>
                  <a:schemeClr val="tx1"/>
                </a:solidFill>
                <a:latin typeface="+mn-lt"/>
                <a:ea typeface="+mn-ea"/>
                <a:cs typeface="+mn-cs"/>
              </a:defRPr>
            </a:lvl1pPr>
            <a:lvl2pPr marL="766087" indent="-255346" algn="l" defTabSz="1021458" rtl="0" eaLnBrk="1" latinLnBrk="0" hangingPunct="1">
              <a:lnSpc>
                <a:spcPct val="90000"/>
              </a:lnSpc>
              <a:spcBef>
                <a:spcPts val="564"/>
              </a:spcBef>
              <a:buFont typeface="Arial" panose="020B0604020202020204" pitchFamily="34" charset="0"/>
              <a:buChar char="•"/>
              <a:defRPr sz="2700" kern="1200">
                <a:solidFill>
                  <a:schemeClr val="tx1"/>
                </a:solidFill>
                <a:latin typeface="+mn-lt"/>
                <a:ea typeface="+mn-ea"/>
                <a:cs typeface="+mn-cs"/>
              </a:defRPr>
            </a:lvl2pPr>
            <a:lvl3pPr marL="1276859" indent="-255346" algn="l" defTabSz="1021458" rtl="0" eaLnBrk="1" latinLnBrk="0" hangingPunct="1">
              <a:lnSpc>
                <a:spcPct val="90000"/>
              </a:lnSpc>
              <a:spcBef>
                <a:spcPts val="564"/>
              </a:spcBef>
              <a:buFont typeface="Arial" panose="020B0604020202020204" pitchFamily="34" charset="0"/>
              <a:buChar char="•"/>
              <a:defRPr sz="2300" kern="1200">
                <a:solidFill>
                  <a:schemeClr val="tx1"/>
                </a:solidFill>
                <a:latin typeface="+mn-lt"/>
                <a:ea typeface="+mn-ea"/>
                <a:cs typeface="+mn-cs"/>
              </a:defRPr>
            </a:lvl3pPr>
            <a:lvl4pPr marL="1787542" indent="-255346" algn="l" defTabSz="1021458" rtl="0" eaLnBrk="1" latinLnBrk="0" hangingPunct="1">
              <a:lnSpc>
                <a:spcPct val="90000"/>
              </a:lnSpc>
              <a:spcBef>
                <a:spcPts val="564"/>
              </a:spcBef>
              <a:buFont typeface="Arial" panose="020B0604020202020204" pitchFamily="34" charset="0"/>
              <a:buChar char="•"/>
              <a:defRPr sz="2000" kern="1200">
                <a:solidFill>
                  <a:schemeClr val="tx1"/>
                </a:solidFill>
                <a:latin typeface="+mn-lt"/>
                <a:ea typeface="+mn-ea"/>
                <a:cs typeface="+mn-cs"/>
              </a:defRPr>
            </a:lvl4pPr>
            <a:lvl5pPr marL="2298261" indent="-255346" algn="l" defTabSz="1021458" rtl="0" eaLnBrk="1" latinLnBrk="0" hangingPunct="1">
              <a:lnSpc>
                <a:spcPct val="90000"/>
              </a:lnSpc>
              <a:spcBef>
                <a:spcPts val="564"/>
              </a:spcBef>
              <a:buFont typeface="Arial" panose="020B0604020202020204" pitchFamily="34" charset="0"/>
              <a:buChar char="•"/>
              <a:defRPr sz="2000" kern="1200">
                <a:solidFill>
                  <a:schemeClr val="tx1"/>
                </a:solidFill>
                <a:latin typeface="+mn-lt"/>
                <a:ea typeface="+mn-ea"/>
                <a:cs typeface="+mn-cs"/>
              </a:defRPr>
            </a:lvl5pPr>
            <a:lvl6pPr marL="2808984" indent="-255346" algn="l" defTabSz="1021458" rtl="0" eaLnBrk="1" latinLnBrk="0" hangingPunct="1">
              <a:lnSpc>
                <a:spcPct val="90000"/>
              </a:lnSpc>
              <a:spcBef>
                <a:spcPts val="564"/>
              </a:spcBef>
              <a:buFont typeface="Arial" panose="020B0604020202020204" pitchFamily="34" charset="0"/>
              <a:buChar char="•"/>
              <a:defRPr sz="2000" kern="1200">
                <a:solidFill>
                  <a:schemeClr val="tx1"/>
                </a:solidFill>
                <a:latin typeface="+mn-lt"/>
                <a:ea typeface="+mn-ea"/>
                <a:cs typeface="+mn-cs"/>
              </a:defRPr>
            </a:lvl6pPr>
            <a:lvl7pPr marL="3319709" indent="-255346" algn="l" defTabSz="1021458" rtl="0" eaLnBrk="1" latinLnBrk="0" hangingPunct="1">
              <a:lnSpc>
                <a:spcPct val="90000"/>
              </a:lnSpc>
              <a:spcBef>
                <a:spcPts val="564"/>
              </a:spcBef>
              <a:buFont typeface="Arial" panose="020B0604020202020204" pitchFamily="34" charset="0"/>
              <a:buChar char="•"/>
              <a:defRPr sz="2000" kern="1200">
                <a:solidFill>
                  <a:schemeClr val="tx1"/>
                </a:solidFill>
                <a:latin typeface="+mn-lt"/>
                <a:ea typeface="+mn-ea"/>
                <a:cs typeface="+mn-cs"/>
              </a:defRPr>
            </a:lvl7pPr>
            <a:lvl8pPr marL="3830447" indent="-255346" algn="l" defTabSz="1021458" rtl="0" eaLnBrk="1" latinLnBrk="0" hangingPunct="1">
              <a:lnSpc>
                <a:spcPct val="90000"/>
              </a:lnSpc>
              <a:spcBef>
                <a:spcPts val="564"/>
              </a:spcBef>
              <a:buFont typeface="Arial" panose="020B0604020202020204" pitchFamily="34" charset="0"/>
              <a:buChar char="•"/>
              <a:defRPr sz="2000" kern="1200">
                <a:solidFill>
                  <a:schemeClr val="tx1"/>
                </a:solidFill>
                <a:latin typeface="+mn-lt"/>
                <a:ea typeface="+mn-ea"/>
                <a:cs typeface="+mn-cs"/>
              </a:defRPr>
            </a:lvl8pPr>
            <a:lvl9pPr marL="4341149" indent="-255346" algn="l" defTabSz="1021458" rtl="0" eaLnBrk="1" latinLnBrk="0" hangingPunct="1">
              <a:lnSpc>
                <a:spcPct val="90000"/>
              </a:lnSpc>
              <a:spcBef>
                <a:spcPts val="564"/>
              </a:spcBef>
              <a:buFont typeface="Arial" panose="020B0604020202020204" pitchFamily="34" charset="0"/>
              <a:buChar char="•"/>
              <a:defRPr sz="2000" kern="1200">
                <a:solidFill>
                  <a:schemeClr val="tx1"/>
                </a:solidFill>
                <a:latin typeface="+mn-lt"/>
                <a:ea typeface="+mn-ea"/>
                <a:cs typeface="+mn-cs"/>
              </a:defRPr>
            </a:lvl9pPr>
          </a:lstStyle>
          <a:p>
            <a:pPr marL="0" marR="0" indent="0" algn="just">
              <a:spcBef>
                <a:spcPts val="0"/>
              </a:spcBef>
              <a:spcAft>
                <a:spcPts val="0"/>
              </a:spcAft>
              <a:buNone/>
            </a:pPr>
            <a:endParaRPr lang="en-US" dirty="0">
              <a:latin typeface="Arial" panose="020B0604020202020204" pitchFamily="34" charset="0"/>
              <a:ea typeface="Times New Roman" panose="02020603050405020304" pitchFamily="18" charset="0"/>
              <a:cs typeface="Arial" panose="020B0604020202020204" pitchFamily="34" charset="0"/>
            </a:endParaRPr>
          </a:p>
        </p:txBody>
      </p:sp>
      <p:pic>
        <p:nvPicPr>
          <p:cNvPr id="2" name="Picture 1">
            <a:extLst>
              <a:ext uri="{FF2B5EF4-FFF2-40B4-BE49-F238E27FC236}">
                <a16:creationId xmlns:a16="http://schemas.microsoft.com/office/drawing/2014/main" id="{CF30E43F-24E5-45F6-93B6-FF866D9FACEC}"/>
              </a:ext>
            </a:extLst>
          </p:cNvPr>
          <p:cNvPicPr>
            <a:picLocks noChangeAspect="1"/>
          </p:cNvPicPr>
          <p:nvPr/>
        </p:nvPicPr>
        <p:blipFill>
          <a:blip r:embed="rId4"/>
          <a:stretch>
            <a:fillRect/>
          </a:stretch>
        </p:blipFill>
        <p:spPr>
          <a:xfrm>
            <a:off x="9778742" y="1434740"/>
            <a:ext cx="3493964" cy="4368522"/>
          </a:xfrm>
          <a:prstGeom prst="rect">
            <a:avLst/>
          </a:prstGeom>
        </p:spPr>
      </p:pic>
      <p:pic>
        <p:nvPicPr>
          <p:cNvPr id="4" name="Picture 3">
            <a:extLst>
              <a:ext uri="{FF2B5EF4-FFF2-40B4-BE49-F238E27FC236}">
                <a16:creationId xmlns:a16="http://schemas.microsoft.com/office/drawing/2014/main" id="{13B0C755-D102-4451-9B11-77E35C778FB6}"/>
              </a:ext>
            </a:extLst>
          </p:cNvPr>
          <p:cNvPicPr>
            <a:picLocks noChangeAspect="1"/>
          </p:cNvPicPr>
          <p:nvPr/>
        </p:nvPicPr>
        <p:blipFill>
          <a:blip r:embed="rId5"/>
          <a:stretch>
            <a:fillRect/>
          </a:stretch>
        </p:blipFill>
        <p:spPr>
          <a:xfrm>
            <a:off x="10344860" y="5230758"/>
            <a:ext cx="2361727" cy="2361727"/>
          </a:xfrm>
          <a:prstGeom prst="ellipse">
            <a:avLst/>
          </a:prstGeom>
          <a:ln>
            <a:noFill/>
          </a:ln>
          <a:effectLst>
            <a:softEdge rad="112500"/>
          </a:effectLst>
        </p:spPr>
      </p:pic>
    </p:spTree>
    <p:extLst>
      <p:ext uri="{BB962C8B-B14F-4D97-AF65-F5344CB8AC3E}">
        <p14:creationId xmlns:p14="http://schemas.microsoft.com/office/powerpoint/2010/main" val="417040622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FB409A6-19C3-4C17-BCFA-14019F07868C}"/>
              </a:ext>
            </a:extLst>
          </p:cNvPr>
          <p:cNvPicPr>
            <a:picLocks noChangeAspect="1"/>
          </p:cNvPicPr>
          <p:nvPr/>
        </p:nvPicPr>
        <p:blipFill rotWithShape="1">
          <a:blip r:embed="rId3"/>
          <a:srcRect t="52588"/>
          <a:stretch/>
        </p:blipFill>
        <p:spPr>
          <a:xfrm>
            <a:off x="1357356" y="3210602"/>
            <a:ext cx="11301300" cy="3638247"/>
          </a:xfrm>
          <a:prstGeom prst="rect">
            <a:avLst/>
          </a:prstGeom>
        </p:spPr>
      </p:pic>
      <p:pic>
        <p:nvPicPr>
          <p:cNvPr id="3" name="Picture 2">
            <a:extLst>
              <a:ext uri="{FF2B5EF4-FFF2-40B4-BE49-F238E27FC236}">
                <a16:creationId xmlns:a16="http://schemas.microsoft.com/office/drawing/2014/main" id="{44118BE4-E88F-4357-AA06-920CCA45CF35}"/>
              </a:ext>
            </a:extLst>
          </p:cNvPr>
          <p:cNvPicPr>
            <a:picLocks noChangeAspect="1"/>
          </p:cNvPicPr>
          <p:nvPr/>
        </p:nvPicPr>
        <p:blipFill rotWithShape="1">
          <a:blip r:embed="rId3"/>
          <a:srcRect b="71685"/>
          <a:stretch/>
        </p:blipFill>
        <p:spPr>
          <a:xfrm>
            <a:off x="1357357" y="1037808"/>
            <a:ext cx="11301301" cy="2172795"/>
          </a:xfrm>
          <a:prstGeom prst="rect">
            <a:avLst/>
          </a:prstGeom>
        </p:spPr>
      </p:pic>
      <p:grpSp>
        <p:nvGrpSpPr>
          <p:cNvPr id="6" name="Group 2">
            <a:extLst>
              <a:ext uri="{FF2B5EF4-FFF2-40B4-BE49-F238E27FC236}">
                <a16:creationId xmlns:a16="http://schemas.microsoft.com/office/drawing/2014/main" id="{CD71211C-F997-40F0-BDF2-70E94E8A4253}"/>
              </a:ext>
            </a:extLst>
          </p:cNvPr>
          <p:cNvGrpSpPr>
            <a:grpSpLocks/>
          </p:cNvGrpSpPr>
          <p:nvPr/>
        </p:nvGrpSpPr>
        <p:grpSpPr bwMode="auto">
          <a:xfrm>
            <a:off x="615323" y="6848849"/>
            <a:ext cx="12059614" cy="746367"/>
            <a:chOff x="288" y="3648"/>
            <a:chExt cx="5186" cy="434"/>
          </a:xfrm>
        </p:grpSpPr>
        <p:sp>
          <p:nvSpPr>
            <p:cNvPr id="7" name="Line 4">
              <a:extLst>
                <a:ext uri="{FF2B5EF4-FFF2-40B4-BE49-F238E27FC236}">
                  <a16:creationId xmlns:a16="http://schemas.microsoft.com/office/drawing/2014/main" id="{80E0C43A-BD7A-4D7C-AEF3-431A7C13F04B}"/>
                </a:ext>
              </a:extLst>
            </p:cNvPr>
            <p:cNvSpPr>
              <a:spLocks noChangeShapeType="1"/>
            </p:cNvSpPr>
            <p:nvPr/>
          </p:nvSpPr>
          <p:spPr bwMode="auto">
            <a:xfrm>
              <a:off x="672" y="4032"/>
              <a:ext cx="4802" cy="0"/>
            </a:xfrm>
            <a:prstGeom prst="line">
              <a:avLst/>
            </a:prstGeom>
            <a:noFill/>
            <a:ln w="38100">
              <a:solidFill>
                <a:srgbClr val="FF9900"/>
              </a:solidFill>
              <a:round/>
              <a:headEnd/>
              <a:tailEnd/>
            </a:ln>
          </p:spPr>
          <p:txBody>
            <a:bodyPr/>
            <a:lstStyle/>
            <a:p>
              <a:pPr defTabSz="901031">
                <a:defRPr/>
              </a:pPr>
              <a:endParaRPr lang="en-US" sz="2015" dirty="0">
                <a:solidFill>
                  <a:prstClr val="black"/>
                </a:solidFill>
                <a:latin typeface="Calibri"/>
              </a:endParaRPr>
            </a:p>
          </p:txBody>
        </p:sp>
        <p:pic>
          <p:nvPicPr>
            <p:cNvPr id="8" name="Picture 7" descr="OCFEC_orange full color">
              <a:extLst>
                <a:ext uri="{FF2B5EF4-FFF2-40B4-BE49-F238E27FC236}">
                  <a16:creationId xmlns:a16="http://schemas.microsoft.com/office/drawing/2014/main" id="{E4B94776-A689-491C-A0DA-BC6F765C66E5}"/>
                </a:ext>
              </a:extLst>
            </p:cNvPr>
            <p:cNvPicPr>
              <a:picLocks noChangeAspect="1" noChangeArrowheads="1"/>
            </p:cNvPicPr>
            <p:nvPr/>
          </p:nvPicPr>
          <p:blipFill>
            <a:blip r:embed="rId4" cstate="screen"/>
            <a:srcRect/>
            <a:stretch>
              <a:fillRect/>
            </a:stretch>
          </p:blipFill>
          <p:spPr bwMode="auto">
            <a:xfrm>
              <a:off x="288" y="3648"/>
              <a:ext cx="403" cy="434"/>
            </a:xfrm>
            <a:prstGeom prst="rect">
              <a:avLst/>
            </a:prstGeom>
            <a:noFill/>
            <a:ln w="9525">
              <a:noFill/>
              <a:miter lim="800000"/>
              <a:headEnd/>
              <a:tailEnd/>
            </a:ln>
          </p:spPr>
        </p:pic>
        <p:sp>
          <p:nvSpPr>
            <p:cNvPr id="9" name="Line 3">
              <a:extLst>
                <a:ext uri="{FF2B5EF4-FFF2-40B4-BE49-F238E27FC236}">
                  <a16:creationId xmlns:a16="http://schemas.microsoft.com/office/drawing/2014/main" id="{94059D7A-50BE-4ABD-AA86-1D7458208CA4}"/>
                </a:ext>
              </a:extLst>
            </p:cNvPr>
            <p:cNvSpPr>
              <a:spLocks noChangeShapeType="1"/>
            </p:cNvSpPr>
            <p:nvPr/>
          </p:nvSpPr>
          <p:spPr bwMode="auto">
            <a:xfrm>
              <a:off x="672" y="4007"/>
              <a:ext cx="4795" cy="0"/>
            </a:xfrm>
            <a:prstGeom prst="line">
              <a:avLst/>
            </a:prstGeom>
            <a:noFill/>
            <a:ln w="57150">
              <a:solidFill>
                <a:srgbClr val="008000"/>
              </a:solidFill>
              <a:round/>
              <a:headEnd/>
              <a:tailEnd/>
            </a:ln>
          </p:spPr>
          <p:txBody>
            <a:bodyPr/>
            <a:lstStyle/>
            <a:p>
              <a:pPr defTabSz="901031">
                <a:defRPr/>
              </a:pPr>
              <a:endParaRPr lang="en-US" sz="2015" dirty="0">
                <a:solidFill>
                  <a:prstClr val="black"/>
                </a:solidFill>
                <a:latin typeface="Calibri"/>
              </a:endParaRPr>
            </a:p>
          </p:txBody>
        </p:sp>
      </p:grpSp>
      <p:sp>
        <p:nvSpPr>
          <p:cNvPr id="10" name="Text Box 10">
            <a:extLst>
              <a:ext uri="{FF2B5EF4-FFF2-40B4-BE49-F238E27FC236}">
                <a16:creationId xmlns:a16="http://schemas.microsoft.com/office/drawing/2014/main" id="{34B0F29C-7393-449E-B7D2-348A841DF757}"/>
              </a:ext>
            </a:extLst>
          </p:cNvPr>
          <p:cNvSpPr txBox="1">
            <a:spLocks noChangeArrowheads="1"/>
          </p:cNvSpPr>
          <p:nvPr/>
        </p:nvSpPr>
        <p:spPr bwMode="auto">
          <a:xfrm>
            <a:off x="740648" y="285838"/>
            <a:ext cx="12234723" cy="732380"/>
          </a:xfrm>
          <a:prstGeom prst="rect">
            <a:avLst/>
          </a:prstGeom>
          <a:noFill/>
          <a:ln w="9525">
            <a:noFill/>
            <a:miter lim="800000"/>
            <a:headEnd/>
            <a:tailEnd/>
          </a:ln>
        </p:spPr>
        <p:txBody>
          <a:bodyPr lIns="120121" tIns="60071" rIns="120121" bIns="60071">
            <a:spAutoFit/>
          </a:bodyPr>
          <a:lstStyle/>
          <a:p>
            <a:pPr algn="ctr" defTabSz="1014228">
              <a:defRPr/>
            </a:pPr>
            <a:r>
              <a:rPr lang="en-US" sz="3971" kern="0" dirty="0">
                <a:solidFill>
                  <a:prstClr val="black"/>
                </a:solidFill>
                <a:effectLst>
                  <a:outerShdw blurRad="38100" dist="38100" dir="2700000" algn="tl">
                    <a:srgbClr val="000000">
                      <a:alpha val="43137"/>
                    </a:srgbClr>
                  </a:outerShdw>
                </a:effectLst>
                <a:latin typeface="Calibri" panose="020F0502020204030204"/>
              </a:rPr>
              <a:t>11. Upcoming Events Preview</a:t>
            </a:r>
          </a:p>
        </p:txBody>
      </p:sp>
    </p:spTree>
    <p:extLst>
      <p:ext uri="{BB962C8B-B14F-4D97-AF65-F5344CB8AC3E}">
        <p14:creationId xmlns:p14="http://schemas.microsoft.com/office/powerpoint/2010/main" val="247268085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3"/>
          <p:cNvSpPr>
            <a:spLocks noChangeArrowheads="1"/>
          </p:cNvSpPr>
          <p:nvPr/>
        </p:nvSpPr>
        <p:spPr bwMode="auto">
          <a:xfrm>
            <a:off x="729247" y="2167642"/>
            <a:ext cx="12344400" cy="2671080"/>
          </a:xfrm>
          <a:prstGeom prst="rect">
            <a:avLst/>
          </a:prstGeom>
          <a:noFill/>
          <a:ln w="9525">
            <a:noFill/>
            <a:miter lim="800000"/>
            <a:headEnd/>
            <a:tailEnd/>
          </a:ln>
        </p:spPr>
        <p:txBody>
          <a:bodyPr lIns="120983" tIns="60504" rIns="120983" bIns="60504"/>
          <a:lstStyle/>
          <a:p>
            <a:pPr marL="453683" marR="0" lvl="0" indent="-453683" algn="ctr" defTabSz="1021458" rtl="0" eaLnBrk="1" fontAlgn="auto" latinLnBrk="0" hangingPunct="1">
              <a:lnSpc>
                <a:spcPct val="90000"/>
              </a:lnSpc>
              <a:spcBef>
                <a:spcPct val="20000"/>
              </a:spcBef>
              <a:spcAft>
                <a:spcPts val="0"/>
              </a:spcAft>
              <a:buClrTx/>
              <a:buSzTx/>
              <a:buFontTx/>
              <a:buNone/>
              <a:tabLst/>
              <a:defRPr/>
            </a:pPr>
            <a:endParaRPr kumimoji="0" lang="en-US" sz="7300" b="1" i="0" u="none" strike="noStrike" kern="1200" cap="none" spc="0" normalizeH="0" baseline="0" noProof="0" dirty="0">
              <a:ln w="19050">
                <a:solidFill>
                  <a:srgbClr val="1F497D">
                    <a:tint val="1000"/>
                  </a:srgbClr>
                </a:solidFill>
                <a:prstDash val="solid"/>
              </a:ln>
              <a:solidFill>
                <a:srgbClr val="9BBB59"/>
              </a:solidFill>
              <a:effectLst>
                <a:outerShdw blurRad="50000" dist="50800" dir="7500000" algn="tl">
                  <a:srgbClr val="000000">
                    <a:shade val="5000"/>
                    <a:alpha val="35000"/>
                  </a:srgbClr>
                </a:outerShdw>
              </a:effectLst>
              <a:uLnTx/>
              <a:uFillTx/>
              <a:latin typeface="Calibri"/>
              <a:ea typeface="+mn-ea"/>
              <a:cs typeface="+mn-cs"/>
            </a:endParaRPr>
          </a:p>
        </p:txBody>
      </p:sp>
      <p:sp>
        <p:nvSpPr>
          <p:cNvPr id="6" name="Content Placeholder 5"/>
          <p:cNvSpPr>
            <a:spLocks noGrp="1"/>
          </p:cNvSpPr>
          <p:nvPr>
            <p:ph idx="1"/>
          </p:nvPr>
        </p:nvSpPr>
        <p:spPr>
          <a:xfrm>
            <a:off x="104" y="1173469"/>
            <a:ext cx="13558247" cy="3287907"/>
          </a:xfrm>
        </p:spPr>
        <p:txBody>
          <a:bodyPr>
            <a:no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marL="453683" indent="-453683" algn="ctr" defTabSz="607343">
              <a:lnSpc>
                <a:spcPct val="90000"/>
              </a:lnSpc>
              <a:buNone/>
              <a:defRPr/>
            </a:pPr>
            <a:endParaRPr lang="en-US" sz="3600" b="1" dirty="0">
              <a:ln/>
              <a:solidFill>
                <a:schemeClr val="bg1"/>
              </a:solidFill>
              <a:latin typeface="Calibri" charset="0"/>
              <a:ea typeface="ＭＳ Ｐゴシック" charset="0"/>
            </a:endParaRPr>
          </a:p>
          <a:p>
            <a:pPr marL="0" indent="0">
              <a:buNone/>
            </a:pPr>
            <a:endParaRPr lang="en-US" sz="2800" dirty="0">
              <a:ln/>
              <a:solidFill>
                <a:schemeClr val="bg1"/>
              </a:solidFill>
            </a:endParaRPr>
          </a:p>
        </p:txBody>
      </p:sp>
      <p:sp>
        <p:nvSpPr>
          <p:cNvPr id="5" name="Title 4"/>
          <p:cNvSpPr>
            <a:spLocks noGrp="1"/>
          </p:cNvSpPr>
          <p:nvPr>
            <p:ph type="title"/>
          </p:nvPr>
        </p:nvSpPr>
        <p:spPr>
          <a:xfrm>
            <a:off x="685799" y="0"/>
            <a:ext cx="12387847" cy="2167642"/>
          </a:xfrm>
        </p:spPr>
        <p:txBody>
          <a:bodyPr>
            <a:normAutofit/>
          </a:bodyPr>
          <a:lstStyle/>
          <a:p>
            <a:r>
              <a:rPr lang="en-US" sz="4000" b="1" dirty="0">
                <a:effectLst>
                  <a:outerShdw blurRad="38100" dist="38100" dir="2700000" algn="tl">
                    <a:srgbClr val="000000">
                      <a:alpha val="43137"/>
                    </a:srgbClr>
                  </a:outerShdw>
                </a:effectLst>
              </a:rPr>
              <a:t>12. Board of Directors Matters of Information</a:t>
            </a:r>
            <a:br>
              <a:rPr lang="en-US" sz="4000" b="1" dirty="0">
                <a:effectLst>
                  <a:outerShdw blurRad="38100" dist="38100" dir="2700000" algn="tl">
                    <a:srgbClr val="000000">
                      <a:alpha val="43137"/>
                    </a:srgbClr>
                  </a:outerShdw>
                </a:effectLst>
              </a:rPr>
            </a:br>
            <a:endParaRPr lang="en-US" sz="4000" b="1" dirty="0">
              <a:effectLst>
                <a:outerShdw blurRad="38100" dist="38100" dir="2700000" algn="tl">
                  <a:srgbClr val="000000">
                    <a:alpha val="43137"/>
                  </a:srgbClr>
                </a:outerShdw>
              </a:effectLst>
            </a:endParaRPr>
          </a:p>
        </p:txBody>
      </p:sp>
      <p:sp>
        <p:nvSpPr>
          <p:cNvPr id="9" name="Content Placeholder 5"/>
          <p:cNvSpPr txBox="1">
            <a:spLocks/>
          </p:cNvSpPr>
          <p:nvPr/>
        </p:nvSpPr>
        <p:spPr>
          <a:xfrm>
            <a:off x="78877" y="840853"/>
            <a:ext cx="13558247" cy="3287907"/>
          </a:xfrm>
          <a:prstGeom prst="rect">
            <a:avLst/>
          </a:prstGeom>
        </p:spPr>
        <p:txBody>
          <a:bodyPr vert="horz" lIns="121589" tIns="60804" rIns="121589" bIns="60804" rtlCol="0">
            <a:noAutofit/>
          </a:bodyPr>
          <a:lstStyle>
            <a:lvl1pPr marL="457834" indent="-457834" algn="l" defTabSz="1220902" rtl="0" eaLnBrk="1" latinLnBrk="0" hangingPunct="1">
              <a:spcBef>
                <a:spcPct val="20000"/>
              </a:spcBef>
              <a:buFont typeface="Arial" panose="020B0604020202020204" pitchFamily="34" charset="0"/>
              <a:buChar char="•"/>
              <a:defRPr sz="4300" kern="1200">
                <a:solidFill>
                  <a:schemeClr val="tx1"/>
                </a:solidFill>
                <a:latin typeface="+mn-lt"/>
                <a:ea typeface="+mn-ea"/>
                <a:cs typeface="+mn-cs"/>
              </a:defRPr>
            </a:lvl1pPr>
            <a:lvl2pPr marL="991994" indent="-381539" algn="l" defTabSz="1220902" rtl="0" eaLnBrk="1" latinLnBrk="0" hangingPunct="1">
              <a:spcBef>
                <a:spcPct val="20000"/>
              </a:spcBef>
              <a:buFont typeface="Arial" panose="020B0604020202020204" pitchFamily="34" charset="0"/>
              <a:buChar char="–"/>
              <a:defRPr sz="3800" kern="1200">
                <a:solidFill>
                  <a:schemeClr val="tx1"/>
                </a:solidFill>
                <a:latin typeface="+mn-lt"/>
                <a:ea typeface="+mn-ea"/>
                <a:cs typeface="+mn-cs"/>
              </a:defRPr>
            </a:lvl2pPr>
            <a:lvl3pPr marL="1526137" indent="-305194" algn="l" defTabSz="1220902"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6583" indent="-305194" algn="l" defTabSz="1220902"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4pPr>
            <a:lvl5pPr marL="2747041" indent="-305194" algn="l" defTabSz="1220902"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5pPr>
            <a:lvl6pPr marL="3357498" indent="-305194" algn="l" defTabSz="1220902"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7942" indent="-305194" algn="l" defTabSz="1220902"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8393" indent="-305194" algn="l" defTabSz="1220902"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8848" indent="-305194" algn="l" defTabSz="1220902"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a:lstStyle>
          <a:p>
            <a:pPr marL="453683" marR="0" lvl="0" indent="-453683" algn="ctr" defTabSz="607343" rtl="0" eaLnBrk="1" fontAlgn="auto" latinLnBrk="0" hangingPunct="1">
              <a:lnSpc>
                <a:spcPct val="90000"/>
              </a:lnSpc>
              <a:spcBef>
                <a:spcPct val="20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srgbClr val="D85E28"/>
              </a:solidFill>
              <a:effectLst>
                <a:outerShdw blurRad="38100" dist="38100" dir="2700000" algn="tl">
                  <a:srgbClr val="000000">
                    <a:alpha val="43137"/>
                  </a:srgbClr>
                </a:outerShdw>
              </a:effectLst>
              <a:uLnTx/>
              <a:uFillTx/>
              <a:latin typeface="Calibri" charset="0"/>
              <a:ea typeface="ＭＳ Ｐゴシック" charset="0"/>
              <a:cs typeface="+mn-cs"/>
            </a:endParaRPr>
          </a:p>
          <a:p>
            <a:pPr marL="742950" marR="0" lvl="0" indent="-742950" algn="ctr" defTabSz="607343" rtl="0" eaLnBrk="1" fontAlgn="auto" latinLnBrk="0" hangingPunct="1">
              <a:lnSpc>
                <a:spcPct val="90000"/>
              </a:lnSpc>
              <a:spcBef>
                <a:spcPct val="20000"/>
              </a:spcBef>
              <a:spcAft>
                <a:spcPts val="0"/>
              </a:spcAft>
              <a:buClrTx/>
              <a:buSzTx/>
              <a:buFont typeface="Arial" panose="020B0604020202020204" pitchFamily="34" charset="0"/>
              <a:buAutoNum type="arabicPeriod" startAt="13"/>
              <a:tabLst/>
              <a:defRPr/>
            </a:pPr>
            <a:endParaRPr kumimoji="0" lang="en-US" sz="4000" b="1" i="0" u="none" strike="noStrike" kern="1200" cap="none" spc="0" normalizeH="0" baseline="0" noProof="0" dirty="0">
              <a:ln>
                <a:noFill/>
              </a:ln>
              <a:effectLst>
                <a:outerShdw blurRad="38100" dist="38100" dir="2700000" algn="tl">
                  <a:srgbClr val="000000">
                    <a:alpha val="43137"/>
                  </a:srgbClr>
                </a:outerShdw>
              </a:effectLst>
              <a:uLnTx/>
              <a:uFillTx/>
              <a:latin typeface="Calibri" charset="0"/>
              <a:ea typeface="ＭＳ Ｐゴシック" charset="0"/>
              <a:cs typeface="+mn-cs"/>
            </a:endParaRPr>
          </a:p>
          <a:p>
            <a:pPr marL="742950" marR="0" lvl="0" indent="-742950" algn="ctr" defTabSz="607343" rtl="0" eaLnBrk="1" fontAlgn="auto" latinLnBrk="0" hangingPunct="1">
              <a:lnSpc>
                <a:spcPct val="90000"/>
              </a:lnSpc>
              <a:spcBef>
                <a:spcPct val="20000"/>
              </a:spcBef>
              <a:spcAft>
                <a:spcPts val="0"/>
              </a:spcAft>
              <a:buClrTx/>
              <a:buSzTx/>
              <a:buFont typeface="Arial" panose="020B0604020202020204" pitchFamily="34" charset="0"/>
              <a:buAutoNum type="arabicPeriod" startAt="13"/>
              <a:tabLst/>
              <a:defRPr/>
            </a:pPr>
            <a:r>
              <a:rPr kumimoji="0" lang="en-US" sz="4000" b="1" i="0" u="none" strike="noStrike" kern="1200" cap="none" spc="0" normalizeH="0" baseline="0" noProof="0" dirty="0">
                <a:ln>
                  <a:noFill/>
                </a:ln>
                <a:effectLst>
                  <a:outerShdw blurRad="38100" dist="38100" dir="2700000" algn="tl">
                    <a:srgbClr val="000000">
                      <a:alpha val="43137"/>
                    </a:srgbClr>
                  </a:outerShdw>
                </a:effectLst>
                <a:uLnTx/>
                <a:uFillTx/>
                <a:latin typeface="Calibri" charset="0"/>
                <a:ea typeface="ＭＳ Ｐゴシック" charset="0"/>
                <a:cs typeface="+mn-cs"/>
              </a:rPr>
              <a:t>Next Board Meeting</a:t>
            </a:r>
          </a:p>
          <a:p>
            <a:pPr marL="742950" marR="0" lvl="0" indent="-742950" algn="ctr" defTabSz="607343" rtl="0" eaLnBrk="1" fontAlgn="auto" latinLnBrk="0" hangingPunct="1">
              <a:lnSpc>
                <a:spcPct val="90000"/>
              </a:lnSpc>
              <a:spcBef>
                <a:spcPct val="20000"/>
              </a:spcBef>
              <a:spcAft>
                <a:spcPts val="0"/>
              </a:spcAft>
              <a:buClrTx/>
              <a:buSzTx/>
              <a:buFont typeface="Arial" panose="020B0604020202020204" pitchFamily="34" charset="0"/>
              <a:buAutoNum type="arabicPeriod" startAt="13"/>
              <a:tabLst/>
              <a:defRPr/>
            </a:pPr>
            <a:endParaRPr kumimoji="0" lang="en-US" sz="4000" b="1" i="0" u="none" strike="noStrike" kern="1200" cap="none" spc="0" normalizeH="0" baseline="0" noProof="0" dirty="0">
              <a:ln>
                <a:noFill/>
              </a:ln>
              <a:effectLst>
                <a:outerShdw blurRad="38100" dist="38100" dir="2700000" algn="tl">
                  <a:srgbClr val="000000">
                    <a:alpha val="43137"/>
                  </a:srgbClr>
                </a:outerShdw>
              </a:effectLst>
              <a:uLnTx/>
              <a:uFillTx/>
              <a:latin typeface="Calibri" charset="0"/>
              <a:ea typeface="ＭＳ Ｐゴシック" charset="0"/>
              <a:cs typeface="+mn-cs"/>
            </a:endParaRPr>
          </a:p>
          <a:p>
            <a:pPr marL="0" marR="0" lvl="0" indent="0" algn="ctr" defTabSz="607343" rtl="0" eaLnBrk="1" fontAlgn="auto" latinLnBrk="0" hangingPunct="1">
              <a:lnSpc>
                <a:spcPct val="90000"/>
              </a:lnSpc>
              <a:spcBef>
                <a:spcPct val="20000"/>
              </a:spcBef>
              <a:spcAft>
                <a:spcPts val="0"/>
              </a:spcAft>
              <a:buClrTx/>
              <a:buSzTx/>
              <a:buNone/>
              <a:tabLst/>
              <a:defRPr/>
            </a:pPr>
            <a:r>
              <a:rPr kumimoji="0" lang="en-US" sz="4800" b="0" i="0" u="none" strike="noStrike" kern="1200" cap="none" spc="0" normalizeH="0" baseline="0" noProof="0" dirty="0">
                <a:ln>
                  <a:noFill/>
                </a:ln>
                <a:effectLst>
                  <a:outerShdw blurRad="38100" dist="38100" dir="2700000" algn="tl">
                    <a:srgbClr val="000000">
                      <a:alpha val="43137"/>
                    </a:srgbClr>
                  </a:outerShdw>
                </a:effectLst>
                <a:uLnTx/>
                <a:uFillTx/>
                <a:latin typeface="Calibri" charset="0"/>
                <a:ea typeface="ＭＳ Ｐゴシック" charset="0"/>
                <a:cs typeface="+mn-cs"/>
              </a:rPr>
              <a:t> </a:t>
            </a:r>
            <a:r>
              <a:rPr lang="en-US" sz="6000" dirty="0">
                <a:effectLst>
                  <a:outerShdw blurRad="38100" dist="38100" dir="2700000" algn="tl">
                    <a:srgbClr val="000000">
                      <a:alpha val="43137"/>
                    </a:srgbClr>
                  </a:outerShdw>
                </a:effectLst>
                <a:latin typeface="Calibri" charset="0"/>
                <a:ea typeface="ＭＳ Ｐゴシック" charset="0"/>
              </a:rPr>
              <a:t>May 22</a:t>
            </a:r>
            <a:r>
              <a:rPr kumimoji="0" lang="en-US" sz="6000" b="0" i="0" u="none" strike="noStrike" kern="1200" cap="none" spc="0" normalizeH="0" baseline="0" noProof="0" dirty="0">
                <a:ln>
                  <a:noFill/>
                </a:ln>
                <a:effectLst>
                  <a:outerShdw blurRad="38100" dist="38100" dir="2700000" algn="tl">
                    <a:srgbClr val="000000">
                      <a:alpha val="43137"/>
                    </a:srgbClr>
                  </a:outerShdw>
                </a:effectLst>
                <a:uLnTx/>
                <a:uFillTx/>
                <a:latin typeface="Calibri" charset="0"/>
                <a:ea typeface="ＭＳ Ｐゴシック" charset="0"/>
                <a:cs typeface="+mn-cs"/>
              </a:rPr>
              <a:t>, 2025</a:t>
            </a:r>
            <a:endParaRPr kumimoji="0" lang="en-US" sz="4800" b="0" i="0" u="none" strike="noStrike" kern="1200" cap="none" spc="0" normalizeH="0" baseline="0" noProof="0" dirty="0">
              <a:ln>
                <a:noFill/>
              </a:ln>
              <a:effectLst>
                <a:outerShdw blurRad="38100" dist="38100" dir="2700000" algn="tl">
                  <a:srgbClr val="000000">
                    <a:alpha val="43137"/>
                  </a:srgbClr>
                </a:outerShdw>
              </a:effectLst>
              <a:uLnTx/>
              <a:uFillTx/>
              <a:latin typeface="Calibri" charset="0"/>
              <a:ea typeface="ＭＳ Ｐゴシック" charset="0"/>
              <a:cs typeface="+mn-cs"/>
            </a:endParaRPr>
          </a:p>
          <a:p>
            <a:pPr marL="453683" marR="0" lvl="0" indent="-453683" algn="ctr" defTabSz="607343" rtl="0" eaLnBrk="1" fontAlgn="auto" latinLnBrk="0" hangingPunct="1">
              <a:lnSpc>
                <a:spcPct val="90000"/>
              </a:lnSpc>
              <a:spcBef>
                <a:spcPct val="20000"/>
              </a:spcBef>
              <a:spcAft>
                <a:spcPts val="0"/>
              </a:spcAft>
              <a:buClrTx/>
              <a:buSzTx/>
              <a:buFont typeface="Arial" panose="020B0604020202020204" pitchFamily="34" charset="0"/>
              <a:buNone/>
              <a:tabLst/>
              <a:defRPr/>
            </a:pPr>
            <a:endParaRPr lang="en-US" sz="3600" dirty="0">
              <a:solidFill>
                <a:srgbClr val="33CC33"/>
              </a:solidFill>
              <a:effectLst>
                <a:outerShdw blurRad="38100" dist="38100" dir="2700000" algn="tl">
                  <a:srgbClr val="000000">
                    <a:alpha val="43137"/>
                  </a:srgbClr>
                </a:outerShdw>
              </a:effectLst>
              <a:latin typeface="Calibri"/>
              <a:ea typeface="ＭＳ Ｐゴシック" charset="0"/>
            </a:endParaRPr>
          </a:p>
          <a:p>
            <a:pPr marL="453683" marR="0" lvl="0" indent="-453683" algn="ctr" defTabSz="607343" rtl="0" eaLnBrk="1" fontAlgn="auto" latinLnBrk="0" hangingPunct="1">
              <a:lnSpc>
                <a:spcPct val="90000"/>
              </a:lnSpc>
              <a:spcBef>
                <a:spcPct val="20000"/>
              </a:spcBef>
              <a:spcAft>
                <a:spcPts val="0"/>
              </a:spcAft>
              <a:buClrTx/>
              <a:buSzTx/>
              <a:buFont typeface="Arial" panose="020B0604020202020204" pitchFamily="34" charset="0"/>
              <a:buNone/>
              <a:tabLst/>
              <a:defRPr/>
            </a:pPr>
            <a:r>
              <a:rPr lang="en-US" sz="3600" dirty="0">
                <a:solidFill>
                  <a:srgbClr val="33CC33"/>
                </a:solidFill>
                <a:effectLst>
                  <a:outerShdw blurRad="38100" dist="38100" dir="2700000" algn="tl">
                    <a:srgbClr val="000000">
                      <a:alpha val="43137"/>
                    </a:srgbClr>
                  </a:outerShdw>
                </a:effectLst>
                <a:latin typeface="Calibri"/>
                <a:ea typeface="ＭＳ Ｐゴシック" charset="0"/>
              </a:rPr>
              <a:t>Community Room at the City of Costa Mesa City Hall</a:t>
            </a:r>
          </a:p>
          <a:p>
            <a:pPr marL="453683" marR="0" lvl="0" indent="-453683" algn="ctr" defTabSz="607343" rtl="0" eaLnBrk="1" fontAlgn="auto" latinLnBrk="0" hangingPunct="1">
              <a:lnSpc>
                <a:spcPct val="90000"/>
              </a:lnSpc>
              <a:spcBef>
                <a:spcPct val="20000"/>
              </a:spcBef>
              <a:spcAft>
                <a:spcPts val="0"/>
              </a:spcAft>
              <a:buClrTx/>
              <a:buSzTx/>
              <a:buFont typeface="Arial" panose="020B0604020202020204" pitchFamily="34" charset="0"/>
              <a:buNone/>
              <a:tabLst/>
              <a:defRPr/>
            </a:pPr>
            <a:endParaRPr lang="en-US" sz="4000" dirty="0">
              <a:solidFill>
                <a:srgbClr val="33CC33"/>
              </a:solidFill>
              <a:effectLst>
                <a:outerShdw blurRad="38100" dist="38100" dir="2700000" algn="tl">
                  <a:srgbClr val="000000">
                    <a:alpha val="43137"/>
                  </a:srgbClr>
                </a:outerShdw>
              </a:effectLst>
              <a:latin typeface="Calibri"/>
              <a:ea typeface="ＭＳ Ｐゴシック" charset="0"/>
            </a:endParaRPr>
          </a:p>
          <a:p>
            <a:pPr marL="453683" marR="0" lvl="0" indent="-453683" algn="ctr" defTabSz="607343" rtl="0" eaLnBrk="1" fontAlgn="auto" latinLnBrk="0" hangingPunct="1">
              <a:lnSpc>
                <a:spcPct val="90000"/>
              </a:lnSpc>
              <a:spcBef>
                <a:spcPct val="20000"/>
              </a:spcBef>
              <a:spcAft>
                <a:spcPts val="0"/>
              </a:spcAft>
              <a:buClrTx/>
              <a:buSzTx/>
              <a:buFont typeface="Arial" panose="020B0604020202020204" pitchFamily="34" charset="0"/>
              <a:buNone/>
              <a:tabLst/>
              <a:defRPr/>
            </a:pPr>
            <a:endParaRPr lang="en-US" sz="4000" dirty="0">
              <a:solidFill>
                <a:srgbClr val="33CC33"/>
              </a:solidFill>
              <a:effectLst>
                <a:outerShdw blurRad="38100" dist="38100" dir="2700000" algn="tl">
                  <a:srgbClr val="000000">
                    <a:alpha val="43137"/>
                  </a:srgbClr>
                </a:outerShdw>
              </a:effectLst>
              <a:latin typeface="Calibri"/>
              <a:ea typeface="ＭＳ Ｐゴシック" charset="0"/>
            </a:endParaRPr>
          </a:p>
        </p:txBody>
      </p:sp>
      <p:pic>
        <p:nvPicPr>
          <p:cNvPr id="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0397" r="8483"/>
          <a:stretch/>
        </p:blipFill>
        <p:spPr bwMode="auto">
          <a:xfrm>
            <a:off x="4963383" y="5455549"/>
            <a:ext cx="3789235" cy="23168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496431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7"/>
          <p:cNvSpPr>
            <a:spLocks noChangeArrowheads="1"/>
          </p:cNvSpPr>
          <p:nvPr/>
        </p:nvSpPr>
        <p:spPr bwMode="auto">
          <a:xfrm>
            <a:off x="854964" y="1536558"/>
            <a:ext cx="12006072" cy="3706158"/>
          </a:xfrm>
          <a:prstGeom prst="rect">
            <a:avLst/>
          </a:prstGeom>
          <a:noFill/>
          <a:ln w="9525">
            <a:noFill/>
            <a:miter lim="800000"/>
            <a:headEnd/>
            <a:tailEnd/>
          </a:ln>
        </p:spPr>
        <p:txBody>
          <a:bodyPr lIns="120983" tIns="60504" rIns="120983" bIns="60504" anchor="t" anchorCtr="0"/>
          <a:lstStyle/>
          <a:p>
            <a:pPr marL="681038" lvl="1" indent="-681038">
              <a:buFont typeface="+mj-lt"/>
              <a:buAutoNum type="alphaUcPeriod"/>
            </a:pPr>
            <a:endParaRPr lang="en-US" sz="3900" b="1" dirty="0"/>
          </a:p>
          <a:p>
            <a:pPr marL="681038" lvl="1" indent="-681038">
              <a:buFont typeface="+mj-lt"/>
              <a:buAutoNum type="alphaUcPeriod"/>
            </a:pPr>
            <a:r>
              <a:rPr lang="en-US" sz="3900" b="1" dirty="0"/>
              <a:t>Board meeting held March 21, 2025</a:t>
            </a:r>
          </a:p>
          <a:p>
            <a:pPr marL="685800" lvl="1"/>
            <a:r>
              <a:rPr lang="en-US" sz="3900" dirty="0"/>
              <a:t>Action item</a:t>
            </a:r>
          </a:p>
          <a:p>
            <a:pPr marL="685800" lvl="1" indent="-685800">
              <a:buFont typeface="+mj-lt"/>
              <a:buAutoNum type="alphaUcPeriod" startAt="2"/>
            </a:pPr>
            <a:r>
              <a:rPr lang="en-US" sz="3900" b="1" dirty="0"/>
              <a:t>Board meeting held March 27, 2025</a:t>
            </a:r>
          </a:p>
          <a:p>
            <a:pPr marL="685800" lvl="1"/>
            <a:r>
              <a:rPr lang="en-US" sz="3900" dirty="0"/>
              <a:t>Action Item</a:t>
            </a:r>
          </a:p>
          <a:p>
            <a:pPr marL="742950" lvl="1" indent="-742950">
              <a:buFont typeface="+mj-lt"/>
              <a:buAutoNum type="alphaUcPeriod" startAt="3"/>
            </a:pPr>
            <a:r>
              <a:rPr lang="en-US" sz="3900" b="1" dirty="0"/>
              <a:t>Board meeting held April 9, 2025</a:t>
            </a:r>
          </a:p>
          <a:p>
            <a:pPr marL="690563" lvl="1"/>
            <a:r>
              <a:rPr lang="en-US" sz="3900" dirty="0"/>
              <a:t>Action Item</a:t>
            </a:r>
          </a:p>
          <a:p>
            <a:pPr marL="517525" lvl="1"/>
            <a:endParaRPr lang="en-US" sz="3900" b="1" dirty="0"/>
          </a:p>
          <a:p>
            <a:pPr marL="504648" indent="-504648">
              <a:buFont typeface="+mj-lt"/>
              <a:buAutoNum type="alphaUcPeriod"/>
            </a:pPr>
            <a:endParaRPr lang="en-US" sz="3900" b="1" dirty="0"/>
          </a:p>
          <a:p>
            <a:pPr marL="504648" indent="-504648">
              <a:buFont typeface="+mj-lt"/>
              <a:buAutoNum type="alphaUcPeriod"/>
            </a:pPr>
            <a:endParaRPr lang="en-US" sz="3900" b="1" dirty="0"/>
          </a:p>
          <a:p>
            <a:pPr lvl="1"/>
            <a:endParaRPr lang="en-US" sz="3900" dirty="0"/>
          </a:p>
          <a:p>
            <a:pPr lvl="1"/>
            <a:endParaRPr lang="en-US" sz="3900" dirty="0"/>
          </a:p>
          <a:p>
            <a:pPr marL="508220"/>
            <a:endParaRPr lang="en-US" sz="3900" dirty="0"/>
          </a:p>
          <a:p>
            <a:pPr marL="504648"/>
            <a:endParaRPr lang="en-US" sz="3900" dirty="0"/>
          </a:p>
          <a:p>
            <a:pPr marL="504648"/>
            <a:endParaRPr lang="en-US" sz="3900" dirty="0"/>
          </a:p>
          <a:p>
            <a:pPr marL="504648"/>
            <a:endParaRPr lang="en-US" sz="3900" dirty="0"/>
          </a:p>
          <a:p>
            <a:r>
              <a:rPr lang="en-US" sz="3900" dirty="0"/>
              <a:t> </a:t>
            </a:r>
            <a:endParaRPr lang="en-US" sz="3900" dirty="0">
              <a:solidFill>
                <a:srgbClr val="008000"/>
              </a:solidFill>
            </a:endParaRPr>
          </a:p>
        </p:txBody>
      </p:sp>
      <p:sp>
        <p:nvSpPr>
          <p:cNvPr id="6148" name="Text Box 10"/>
          <p:cNvSpPr txBox="1">
            <a:spLocks noChangeArrowheads="1"/>
          </p:cNvSpPr>
          <p:nvPr/>
        </p:nvSpPr>
        <p:spPr bwMode="auto">
          <a:xfrm>
            <a:off x="695334" y="259168"/>
            <a:ext cx="12325350" cy="733321"/>
          </a:xfrm>
          <a:prstGeom prst="rect">
            <a:avLst/>
          </a:prstGeom>
          <a:noFill/>
          <a:ln w="9525">
            <a:noFill/>
            <a:miter lim="800000"/>
            <a:headEnd/>
            <a:tailEnd/>
          </a:ln>
        </p:spPr>
        <p:txBody>
          <a:bodyPr lIns="120983" tIns="60504" rIns="120983" bIns="60504">
            <a:spAutoFit/>
          </a:bodyPr>
          <a:lstStyle/>
          <a:p>
            <a:pPr algn="ctr"/>
            <a:r>
              <a:rPr lang="en-US" sz="3900" dirty="0">
                <a:effectLst>
                  <a:outerShdw blurRad="38100" dist="38100" dir="2700000" algn="tl">
                    <a:srgbClr val="000000">
                      <a:alpha val="43137"/>
                    </a:srgbClr>
                  </a:outerShdw>
                </a:effectLst>
              </a:rPr>
              <a:t>5. Minutes </a:t>
            </a:r>
          </a:p>
        </p:txBody>
      </p:sp>
      <p:grpSp>
        <p:nvGrpSpPr>
          <p:cNvPr id="8" name="Group 2"/>
          <p:cNvGrpSpPr>
            <a:grpSpLocks/>
          </p:cNvGrpSpPr>
          <p:nvPr/>
        </p:nvGrpSpPr>
        <p:grpSpPr bwMode="auto">
          <a:xfrm>
            <a:off x="27753" y="6991562"/>
            <a:ext cx="13660532" cy="780838"/>
            <a:chOff x="288" y="3648"/>
            <a:chExt cx="5186" cy="434"/>
          </a:xfrm>
        </p:grpSpPr>
        <p:sp>
          <p:nvSpPr>
            <p:cNvPr id="9" name="Line 4"/>
            <p:cNvSpPr>
              <a:spLocks noChangeShapeType="1"/>
            </p:cNvSpPr>
            <p:nvPr/>
          </p:nvSpPr>
          <p:spPr bwMode="auto">
            <a:xfrm>
              <a:off x="672" y="4032"/>
              <a:ext cx="4802" cy="0"/>
            </a:xfrm>
            <a:prstGeom prst="line">
              <a:avLst/>
            </a:prstGeom>
            <a:noFill/>
            <a:ln w="38100">
              <a:solidFill>
                <a:srgbClr val="FF9900"/>
              </a:solidFill>
              <a:round/>
              <a:headEnd/>
              <a:tailEnd/>
            </a:ln>
          </p:spPr>
          <p:txBody>
            <a:bodyPr/>
            <a:lstStyle/>
            <a:p>
              <a:endParaRPr lang="en-US" dirty="0"/>
            </a:p>
          </p:txBody>
        </p:sp>
        <p:pic>
          <p:nvPicPr>
            <p:cNvPr id="10" name="Picture 5" descr="OCFEC_orange full color"/>
            <p:cNvPicPr>
              <a:picLocks noChangeAspect="1" noChangeArrowheads="1"/>
            </p:cNvPicPr>
            <p:nvPr/>
          </p:nvPicPr>
          <p:blipFill>
            <a:blip r:embed="rId3" cstate="screen"/>
            <a:srcRect/>
            <a:stretch>
              <a:fillRect/>
            </a:stretch>
          </p:blipFill>
          <p:spPr bwMode="auto">
            <a:xfrm>
              <a:off x="288" y="3648"/>
              <a:ext cx="403" cy="434"/>
            </a:xfrm>
            <a:prstGeom prst="rect">
              <a:avLst/>
            </a:prstGeom>
            <a:noFill/>
            <a:ln w="9525">
              <a:noFill/>
              <a:miter lim="800000"/>
              <a:headEnd/>
              <a:tailEnd/>
            </a:ln>
          </p:spPr>
        </p:pic>
        <p:sp>
          <p:nvSpPr>
            <p:cNvPr id="11" name="Line 3"/>
            <p:cNvSpPr>
              <a:spLocks noChangeShapeType="1"/>
            </p:cNvSpPr>
            <p:nvPr/>
          </p:nvSpPr>
          <p:spPr bwMode="auto">
            <a:xfrm>
              <a:off x="672" y="4007"/>
              <a:ext cx="4795" cy="0"/>
            </a:xfrm>
            <a:prstGeom prst="line">
              <a:avLst/>
            </a:prstGeom>
            <a:noFill/>
            <a:ln w="57150">
              <a:solidFill>
                <a:srgbClr val="008000"/>
              </a:solidFill>
              <a:round/>
              <a:headEnd/>
              <a:tailEnd/>
            </a:ln>
          </p:spPr>
          <p:txBody>
            <a:bodyPr/>
            <a:lstStyle/>
            <a:p>
              <a:endParaRPr lang="en-US" dirty="0"/>
            </a:p>
          </p:txBody>
        </p:sp>
      </p:grpSp>
    </p:spTree>
    <p:extLst>
      <p:ext uri="{BB962C8B-B14F-4D97-AF65-F5344CB8AC3E}">
        <p14:creationId xmlns:p14="http://schemas.microsoft.com/office/powerpoint/2010/main" val="42841709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7"/>
          <p:cNvSpPr>
            <a:spLocks noChangeArrowheads="1"/>
          </p:cNvSpPr>
          <p:nvPr/>
        </p:nvSpPr>
        <p:spPr bwMode="auto">
          <a:xfrm>
            <a:off x="857250" y="408695"/>
            <a:ext cx="12001500" cy="5415950"/>
          </a:xfrm>
          <a:prstGeom prst="rect">
            <a:avLst/>
          </a:prstGeom>
          <a:noFill/>
          <a:ln w="9525">
            <a:noFill/>
            <a:miter lim="800000"/>
            <a:headEnd/>
            <a:tailEnd/>
          </a:ln>
        </p:spPr>
        <p:txBody>
          <a:bodyPr lIns="120983" tIns="60504" rIns="120983" bIns="60504" anchor="t" anchorCtr="0"/>
          <a:lstStyle/>
          <a:p>
            <a:pPr algn="ctr"/>
            <a:r>
              <a:rPr lang="en-US" sz="3900" dirty="0">
                <a:effectLst>
                  <a:outerShdw blurRad="38100" dist="38100" dir="2700000" algn="tl">
                    <a:srgbClr val="000000">
                      <a:alpha val="43137"/>
                    </a:srgbClr>
                  </a:outerShdw>
                </a:effectLst>
              </a:rPr>
              <a:t>6. Consent Calendar</a:t>
            </a:r>
            <a:endParaRPr lang="en-US" sz="3200" dirty="0">
              <a:effectLst>
                <a:outerShdw blurRad="38100" dist="38100" dir="2700000" algn="tl">
                  <a:srgbClr val="000000">
                    <a:alpha val="43137"/>
                  </a:srgbClr>
                </a:outerShdw>
              </a:effectLst>
            </a:endParaRPr>
          </a:p>
          <a:p>
            <a:pPr algn="ctr"/>
            <a:endParaRPr lang="en-US" b="0" dirty="0"/>
          </a:p>
          <a:p>
            <a:pPr algn="just"/>
            <a:r>
              <a:rPr lang="en-US" sz="3000" dirty="0"/>
              <a:t>All matters listed under Consent Calendar are operational matters about which the Board has governing policies, implementation of which is delegated to the CEO.  They will be enacted in one motion by category in the order listed below.  There will be no discussion of these items prior to the time the Board of Directors votes on the motion, unless members of the board, staff or public  request specific items to be discussed separately and/or removed from this section.</a:t>
            </a:r>
          </a:p>
          <a:p>
            <a:endParaRPr lang="en-US" sz="3000" dirty="0"/>
          </a:p>
          <a:p>
            <a:pPr algn="just"/>
            <a:r>
              <a:rPr lang="en-US" sz="3000" dirty="0"/>
              <a:t>Any member of the public who wishes to discuss Consent Calendar items should notify the Chair of the Board, at the time requested and be recognized by invitation of the Chair to address the Board.</a:t>
            </a:r>
          </a:p>
          <a:p>
            <a:pPr algn="ctr"/>
            <a:endParaRPr lang="en-US" b="0" dirty="0">
              <a:solidFill>
                <a:srgbClr val="009900"/>
              </a:solidFill>
            </a:endParaRPr>
          </a:p>
        </p:txBody>
      </p:sp>
      <p:grpSp>
        <p:nvGrpSpPr>
          <p:cNvPr id="7" name="Group 2"/>
          <p:cNvGrpSpPr>
            <a:grpSpLocks/>
          </p:cNvGrpSpPr>
          <p:nvPr/>
        </p:nvGrpSpPr>
        <p:grpSpPr bwMode="auto">
          <a:xfrm>
            <a:off x="27753" y="6991562"/>
            <a:ext cx="13660532" cy="780838"/>
            <a:chOff x="288" y="3648"/>
            <a:chExt cx="5186" cy="434"/>
          </a:xfrm>
        </p:grpSpPr>
        <p:sp>
          <p:nvSpPr>
            <p:cNvPr id="8" name="Line 4"/>
            <p:cNvSpPr>
              <a:spLocks noChangeShapeType="1"/>
            </p:cNvSpPr>
            <p:nvPr/>
          </p:nvSpPr>
          <p:spPr bwMode="auto">
            <a:xfrm>
              <a:off x="672" y="4032"/>
              <a:ext cx="4802" cy="0"/>
            </a:xfrm>
            <a:prstGeom prst="line">
              <a:avLst/>
            </a:prstGeom>
            <a:noFill/>
            <a:ln w="38100">
              <a:solidFill>
                <a:srgbClr val="FF9900"/>
              </a:solidFill>
              <a:round/>
              <a:headEnd/>
              <a:tailEnd/>
            </a:ln>
          </p:spPr>
          <p:txBody>
            <a:bodyPr/>
            <a:lstStyle/>
            <a:p>
              <a:endParaRPr lang="en-US" dirty="0"/>
            </a:p>
          </p:txBody>
        </p:sp>
        <p:pic>
          <p:nvPicPr>
            <p:cNvPr id="9" name="Picture 5" descr="OCFEC_orange full color"/>
            <p:cNvPicPr>
              <a:picLocks noChangeAspect="1" noChangeArrowheads="1"/>
            </p:cNvPicPr>
            <p:nvPr/>
          </p:nvPicPr>
          <p:blipFill>
            <a:blip r:embed="rId3" cstate="screen"/>
            <a:srcRect/>
            <a:stretch>
              <a:fillRect/>
            </a:stretch>
          </p:blipFill>
          <p:spPr bwMode="auto">
            <a:xfrm>
              <a:off x="288" y="3648"/>
              <a:ext cx="403" cy="434"/>
            </a:xfrm>
            <a:prstGeom prst="rect">
              <a:avLst/>
            </a:prstGeom>
            <a:noFill/>
            <a:ln w="9525">
              <a:noFill/>
              <a:miter lim="800000"/>
              <a:headEnd/>
              <a:tailEnd/>
            </a:ln>
          </p:spPr>
        </p:pic>
        <p:sp>
          <p:nvSpPr>
            <p:cNvPr id="10" name="Line 3"/>
            <p:cNvSpPr>
              <a:spLocks noChangeShapeType="1"/>
            </p:cNvSpPr>
            <p:nvPr/>
          </p:nvSpPr>
          <p:spPr bwMode="auto">
            <a:xfrm>
              <a:off x="672" y="4007"/>
              <a:ext cx="4795" cy="0"/>
            </a:xfrm>
            <a:prstGeom prst="line">
              <a:avLst/>
            </a:prstGeom>
            <a:noFill/>
            <a:ln w="57150">
              <a:solidFill>
                <a:srgbClr val="008000"/>
              </a:solidFill>
              <a:round/>
              <a:headEnd/>
              <a:tailEnd/>
            </a:ln>
          </p:spPr>
          <p:txBody>
            <a:bodyPr/>
            <a:lstStyle/>
            <a:p>
              <a:endParaRPr lang="en-US" dirty="0"/>
            </a:p>
          </p:txBody>
        </p:sp>
      </p:grpSp>
    </p:spTree>
    <p:extLst>
      <p:ext uri="{BB962C8B-B14F-4D97-AF65-F5344CB8AC3E}">
        <p14:creationId xmlns:p14="http://schemas.microsoft.com/office/powerpoint/2010/main" val="19829814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Text Box 6"/>
          <p:cNvSpPr txBox="1">
            <a:spLocks noChangeArrowheads="1"/>
          </p:cNvSpPr>
          <p:nvPr/>
        </p:nvSpPr>
        <p:spPr bwMode="auto">
          <a:xfrm>
            <a:off x="914400" y="2590857"/>
            <a:ext cx="12115800" cy="614766"/>
          </a:xfrm>
          <a:prstGeom prst="rect">
            <a:avLst/>
          </a:prstGeom>
          <a:noFill/>
          <a:ln w="9525">
            <a:noFill/>
            <a:miter lim="800000"/>
            <a:headEnd/>
            <a:tailEnd/>
          </a:ln>
        </p:spPr>
        <p:txBody>
          <a:bodyPr lIns="120983" tIns="60504" rIns="120983" bIns="60504">
            <a:spAutoFit/>
          </a:bodyPr>
          <a:lstStyle/>
          <a:p>
            <a:pPr marL="453683" marR="0" lvl="0" indent="-453683" algn="l" defTabSz="1021458"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9900"/>
                </a:solidFill>
                <a:effectLst/>
                <a:uLnTx/>
                <a:uFillTx/>
                <a:latin typeface="Calibri" panose="020F0502020204030204"/>
                <a:ea typeface="+mn-ea"/>
                <a:cs typeface="+mn-cs"/>
              </a:rPr>
              <a:t>		</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317" name="Rectangle 7"/>
          <p:cNvSpPr>
            <a:spLocks noChangeArrowheads="1"/>
          </p:cNvSpPr>
          <p:nvPr/>
        </p:nvSpPr>
        <p:spPr bwMode="auto">
          <a:xfrm>
            <a:off x="0" y="177892"/>
            <a:ext cx="13688271" cy="690880"/>
          </a:xfrm>
          <a:prstGeom prst="rect">
            <a:avLst/>
          </a:prstGeom>
          <a:noFill/>
          <a:ln w="9525">
            <a:noFill/>
            <a:miter lim="800000"/>
            <a:headEnd/>
            <a:tailEnd/>
          </a:ln>
        </p:spPr>
        <p:txBody>
          <a:bodyPr lIns="120983" tIns="60504" rIns="120983" bIns="60504"/>
          <a:lstStyle/>
          <a:p>
            <a:pPr marL="0" marR="0" lvl="1" indent="0" algn="ctr" defTabSz="1021458" rtl="0" eaLnBrk="1" fontAlgn="auto" latinLnBrk="0" hangingPunct="1">
              <a:lnSpc>
                <a:spcPct val="100000"/>
              </a:lnSpc>
              <a:spcBef>
                <a:spcPts val="0"/>
              </a:spcBef>
              <a:spcAft>
                <a:spcPts val="0"/>
              </a:spcAft>
              <a:buClrTx/>
              <a:buSzTx/>
              <a:buFontTx/>
              <a:buNone/>
              <a:tabLst/>
              <a:defRPr/>
            </a:pPr>
            <a:r>
              <a:rPr lang="en-US" sz="3900" dirty="0">
                <a:solidFill>
                  <a:prstClr val="black"/>
                </a:solidFill>
                <a:effectLst>
                  <a:outerShdw blurRad="38100" dist="38100" dir="2700000" algn="tl">
                    <a:srgbClr val="000000">
                      <a:alpha val="43137"/>
                    </a:srgbClr>
                  </a:outerShdw>
                </a:effectLst>
                <a:latin typeface="Calibri" panose="020F0502020204030204"/>
              </a:rPr>
              <a:t>7</a:t>
            </a:r>
            <a:r>
              <a:rPr kumimoji="0" lang="en-US" sz="39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 Closed Session</a:t>
            </a:r>
          </a:p>
        </p:txBody>
      </p:sp>
      <p:grpSp>
        <p:nvGrpSpPr>
          <p:cNvPr id="9" name="Group 2"/>
          <p:cNvGrpSpPr>
            <a:grpSpLocks/>
          </p:cNvGrpSpPr>
          <p:nvPr/>
        </p:nvGrpSpPr>
        <p:grpSpPr bwMode="auto">
          <a:xfrm>
            <a:off x="27753" y="6991562"/>
            <a:ext cx="13660532" cy="780838"/>
            <a:chOff x="288" y="3648"/>
            <a:chExt cx="5186" cy="434"/>
          </a:xfrm>
        </p:grpSpPr>
        <p:sp>
          <p:nvSpPr>
            <p:cNvPr id="10" name="Line 4"/>
            <p:cNvSpPr>
              <a:spLocks noChangeShapeType="1"/>
            </p:cNvSpPr>
            <p:nvPr/>
          </p:nvSpPr>
          <p:spPr bwMode="auto">
            <a:xfrm>
              <a:off x="672" y="4032"/>
              <a:ext cx="4802" cy="0"/>
            </a:xfrm>
            <a:prstGeom prst="line">
              <a:avLst/>
            </a:prstGeom>
            <a:noFill/>
            <a:ln w="38100">
              <a:solidFill>
                <a:srgbClr val="FF9900"/>
              </a:solidFill>
              <a:round/>
              <a:headEnd/>
              <a:tailEnd/>
            </a:ln>
          </p:spPr>
          <p:txBody>
            <a:bodyPr/>
            <a:lstStyle/>
            <a:p>
              <a:pPr marL="0" marR="0" lvl="0" indent="0" algn="l" defTabSz="1021458"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1" name="Picture 5" descr="OCFEC_orange full color"/>
            <p:cNvPicPr>
              <a:picLocks noChangeAspect="1" noChangeArrowheads="1"/>
            </p:cNvPicPr>
            <p:nvPr/>
          </p:nvPicPr>
          <p:blipFill>
            <a:blip r:embed="rId3" cstate="screen"/>
            <a:srcRect/>
            <a:stretch>
              <a:fillRect/>
            </a:stretch>
          </p:blipFill>
          <p:spPr bwMode="auto">
            <a:xfrm>
              <a:off x="288" y="3648"/>
              <a:ext cx="403" cy="434"/>
            </a:xfrm>
            <a:prstGeom prst="rect">
              <a:avLst/>
            </a:prstGeom>
            <a:noFill/>
            <a:ln w="9525">
              <a:noFill/>
              <a:miter lim="800000"/>
              <a:headEnd/>
              <a:tailEnd/>
            </a:ln>
          </p:spPr>
        </p:pic>
        <p:sp>
          <p:nvSpPr>
            <p:cNvPr id="12" name="Line 3"/>
            <p:cNvSpPr>
              <a:spLocks noChangeShapeType="1"/>
            </p:cNvSpPr>
            <p:nvPr/>
          </p:nvSpPr>
          <p:spPr bwMode="auto">
            <a:xfrm>
              <a:off x="672" y="4007"/>
              <a:ext cx="4795" cy="0"/>
            </a:xfrm>
            <a:prstGeom prst="line">
              <a:avLst/>
            </a:prstGeom>
            <a:noFill/>
            <a:ln w="57150">
              <a:solidFill>
                <a:srgbClr val="008000"/>
              </a:solidFill>
              <a:round/>
              <a:headEnd/>
              <a:tailEnd/>
            </a:ln>
          </p:spPr>
          <p:txBody>
            <a:bodyPr/>
            <a:lstStyle/>
            <a:p>
              <a:pPr marL="0" marR="0" lvl="0" indent="0" algn="l" defTabSz="1021458"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13" name="Text Box 6">
            <a:extLst>
              <a:ext uri="{FF2B5EF4-FFF2-40B4-BE49-F238E27FC236}">
                <a16:creationId xmlns:a16="http://schemas.microsoft.com/office/drawing/2014/main" id="{BA8C5CDD-D1CD-44CC-90B7-47F3F411FFB7}"/>
              </a:ext>
            </a:extLst>
          </p:cNvPr>
          <p:cNvSpPr txBox="1">
            <a:spLocks noChangeArrowheads="1"/>
          </p:cNvSpPr>
          <p:nvPr/>
        </p:nvSpPr>
        <p:spPr bwMode="auto">
          <a:xfrm>
            <a:off x="342900" y="696497"/>
            <a:ext cx="13030200" cy="7239523"/>
          </a:xfrm>
          <a:prstGeom prst="rect">
            <a:avLst/>
          </a:prstGeom>
          <a:noFill/>
          <a:ln w="9525">
            <a:noFill/>
            <a:miter lim="800000"/>
            <a:headEnd/>
            <a:tailEnd/>
          </a:ln>
        </p:spPr>
        <p:txBody>
          <a:bodyPr wrap="square" lIns="120983" tIns="60504" rIns="120983" bIns="60504">
            <a:spAutoFit/>
          </a:bodyPr>
          <a:lstStyle/>
          <a:p>
            <a:pPr marL="461843" marR="0" lvl="0" indent="-461843" algn="just" defTabSz="1021458"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	Pending Litigation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The Board will meet in closed session to consult with legal counsel regarding the following pending litigation. [Gov. Code section 11126(e).] </a:t>
            </a:r>
          </a:p>
          <a:p>
            <a:pPr marL="604913" marR="0" lvl="0" indent="-604913" algn="just" defTabSz="1021458"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029653" marR="0" lvl="0" indent="-512439" algn="just" defTabSz="1021458" rtl="0" eaLnBrk="1" fontAlgn="auto" latinLnBrk="0" hangingPunct="1">
              <a:lnSpc>
                <a:spcPct val="100000"/>
              </a:lnSpc>
              <a:spcBef>
                <a:spcPts val="0"/>
              </a:spcBef>
              <a:spcAft>
                <a:spcPts val="0"/>
              </a:spcAft>
              <a:buClrTx/>
              <a:buSzTx/>
              <a:buFont typeface="+mj-lt"/>
              <a:buAutoNum type="romanLcPeriod"/>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To confer with and receive advice from legal counsel regarding potential litigation involving the 32nd District Agricultural Association. Based on existing facts and circumstances, the Board of Directors will decide whether to initiate litigation. (Govt. Code, § 11126,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subd</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(e).)</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016659" marR="0" lvl="0" indent="-512439" algn="just" defTabSz="1021458" rtl="0" eaLnBrk="1" fontAlgn="auto" latinLnBrk="0" hangingPunct="1">
              <a:lnSpc>
                <a:spcPct val="100000"/>
              </a:lnSpc>
              <a:spcBef>
                <a:spcPts val="0"/>
              </a:spcBef>
              <a:spcAft>
                <a:spcPts val="0"/>
              </a:spcAft>
              <a:buClrTx/>
              <a:buSzTx/>
              <a:buFont typeface="+mj-lt"/>
              <a:buAutoNum type="romanLcPeriod"/>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To confer with and receive advice from legal counsel regarding potential litigation involving the 32nd District Agricultural Association. Based on existing facts and circumstances, there is significant exposure to litigation against the 32nd District Agricultural Association. (Govt. Code, § 11126,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subd</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(e).)</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016659" marR="0" lvl="0" indent="-512439" algn="just" defTabSz="1021458" rtl="0" eaLnBrk="1" fontAlgn="auto" latinLnBrk="0" hangingPunct="1">
              <a:lnSpc>
                <a:spcPct val="100000"/>
              </a:lnSpc>
              <a:spcBef>
                <a:spcPts val="0"/>
              </a:spcBef>
              <a:spcAft>
                <a:spcPts val="0"/>
              </a:spcAft>
              <a:buClrTx/>
              <a:buSzTx/>
              <a:buFont typeface="+mj-lt"/>
              <a:buAutoNum type="romanLcPeriod"/>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To confer with counsel, discuss, and consider the following pending litigation to which the 32nd DAA is a party. Changing Strides, et al., v. 32nd District Agricultural Association, et. al., Orange County Superior Court, Case No. 30-2024-01421750-CU-WM-WCJ  </a:t>
            </a:r>
          </a:p>
          <a:p>
            <a:pPr marL="1016659" marR="0" lvl="0" indent="-512439" algn="just" defTabSz="1021458" rtl="0" eaLnBrk="1" fontAlgn="auto" latinLnBrk="0" hangingPunct="1">
              <a:lnSpc>
                <a:spcPct val="100000"/>
              </a:lnSpc>
              <a:spcBef>
                <a:spcPts val="0"/>
              </a:spcBef>
              <a:spcAft>
                <a:spcPts val="0"/>
              </a:spcAft>
              <a:buClrTx/>
              <a:buSzTx/>
              <a:buFont typeface="+mj-lt"/>
              <a:buAutoNum type="romanLcPeriod"/>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To confer with counsel, discuss, and consider the following pending litigation to which the 32nd DAA is a party. Changing Strides, et al., v. 32nd District Agricultural Association, et. al., Orange County Superior Court, Case No. 30-2024-01423147-CU-OR-CJC</a:t>
            </a:r>
          </a:p>
          <a:p>
            <a:pPr marL="504220" marR="0" lvl="0" indent="0" algn="just" defTabSz="1021458"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65138" marR="0" lvl="0" indent="-465138" algn="just" defTabSz="1021458"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B.	Personnel:</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The Board will meet in closed session to consider the appointment, employment, and/or evaluation of performance of the General Manager / CEO as authorized by Government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Code, § 11126, subdivision (a).</a:t>
            </a:r>
          </a:p>
          <a:p>
            <a:pPr marL="1016659" marR="0" lvl="0" indent="-512439" algn="just" defTabSz="1021458" rtl="0" eaLnBrk="1" fontAlgn="auto" latinLnBrk="0" hangingPunct="1">
              <a:lnSpc>
                <a:spcPct val="100000"/>
              </a:lnSpc>
              <a:spcBef>
                <a:spcPts val="0"/>
              </a:spcBef>
              <a:spcAft>
                <a:spcPts val="0"/>
              </a:spcAft>
              <a:buClrTx/>
              <a:buSzTx/>
              <a:buFont typeface="+mj-lt"/>
              <a:buAutoNum type="romanLcPeriod"/>
              <a:tabLst/>
              <a:defRPr/>
            </a:pPr>
            <a:endPar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98996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7"/>
          <p:cNvSpPr>
            <a:spLocks noChangeArrowheads="1"/>
          </p:cNvSpPr>
          <p:nvPr/>
        </p:nvSpPr>
        <p:spPr bwMode="auto">
          <a:xfrm>
            <a:off x="857250" y="1324911"/>
            <a:ext cx="12001500" cy="4634653"/>
          </a:xfrm>
          <a:prstGeom prst="rect">
            <a:avLst/>
          </a:prstGeom>
          <a:noFill/>
          <a:ln w="9525">
            <a:noFill/>
            <a:miter lim="800000"/>
            <a:headEnd/>
            <a:tailEnd/>
          </a:ln>
        </p:spPr>
        <p:txBody>
          <a:bodyPr lIns="120983" tIns="60504" rIns="120983" bIns="60504"/>
          <a:lstStyle/>
          <a:p>
            <a:pPr algn="just"/>
            <a:r>
              <a:rPr lang="en-US" sz="3000" dirty="0"/>
              <a:t>Public comment is allowed on issues </a:t>
            </a:r>
            <a:r>
              <a:rPr lang="en-US" sz="3000" u="sng" dirty="0"/>
              <a:t>NOT on the current agenda</a:t>
            </a:r>
            <a:r>
              <a:rPr lang="en-US" sz="3000" dirty="0"/>
              <a:t>. However, no debate by the Board shall be permitted on such public comments, and no action will be taken on such public comment items at this time, as law requires formal public notice prior to any action on an agenda item. Speakers are requested to sign in prior to the start of the meeting and are limited to three minutes.  </a:t>
            </a:r>
          </a:p>
          <a:p>
            <a:pPr algn="just"/>
            <a:endParaRPr lang="en-US" sz="3000" dirty="0"/>
          </a:p>
          <a:p>
            <a:pPr algn="just"/>
            <a:r>
              <a:rPr lang="en-US" sz="3000" dirty="0"/>
              <a:t>Comments will be accepted on </a:t>
            </a:r>
            <a:r>
              <a:rPr lang="en-US" sz="3000" u="sng" dirty="0"/>
              <a:t>all other agenda items </a:t>
            </a:r>
            <a:r>
              <a:rPr lang="en-US" sz="3000" dirty="0"/>
              <a:t>at the time each item is listed on the agenda. Speakers wishing to address the Board on items on the agenda are requested to sign in prior to the start of the meeting and identify the agenda item(s) on which you desire to address the Board. Speakers are limited to three minutes.</a:t>
            </a:r>
          </a:p>
        </p:txBody>
      </p:sp>
      <p:sp>
        <p:nvSpPr>
          <p:cNvPr id="8" name="Text Box 10"/>
          <p:cNvSpPr txBox="1">
            <a:spLocks noChangeArrowheads="1"/>
          </p:cNvSpPr>
          <p:nvPr/>
        </p:nvSpPr>
        <p:spPr bwMode="auto">
          <a:xfrm>
            <a:off x="695334" y="259168"/>
            <a:ext cx="12325350" cy="733321"/>
          </a:xfrm>
          <a:prstGeom prst="rect">
            <a:avLst/>
          </a:prstGeom>
          <a:noFill/>
          <a:ln w="9525">
            <a:noFill/>
            <a:miter lim="800000"/>
            <a:headEnd/>
            <a:tailEnd/>
          </a:ln>
        </p:spPr>
        <p:txBody>
          <a:bodyPr lIns="120983" tIns="60504" rIns="120983" bIns="60504">
            <a:spAutoFit/>
          </a:bodyPr>
          <a:lstStyle/>
          <a:p>
            <a:pPr algn="ctr"/>
            <a:r>
              <a:rPr lang="en-US" sz="3900" dirty="0">
                <a:effectLst>
                  <a:outerShdw blurRad="38100" dist="38100" dir="2700000" algn="tl">
                    <a:srgbClr val="000000">
                      <a:alpha val="43137"/>
                    </a:srgbClr>
                  </a:outerShdw>
                </a:effectLst>
              </a:rPr>
              <a:t>8. Matters of Public Comment</a:t>
            </a:r>
          </a:p>
        </p:txBody>
      </p:sp>
      <p:grpSp>
        <p:nvGrpSpPr>
          <p:cNvPr id="9" name="Group 2"/>
          <p:cNvGrpSpPr>
            <a:grpSpLocks/>
          </p:cNvGrpSpPr>
          <p:nvPr/>
        </p:nvGrpSpPr>
        <p:grpSpPr bwMode="auto">
          <a:xfrm>
            <a:off x="27753" y="6991562"/>
            <a:ext cx="13660532" cy="780838"/>
            <a:chOff x="288" y="3648"/>
            <a:chExt cx="5186" cy="434"/>
          </a:xfrm>
        </p:grpSpPr>
        <p:sp>
          <p:nvSpPr>
            <p:cNvPr id="10" name="Line 4"/>
            <p:cNvSpPr>
              <a:spLocks noChangeShapeType="1"/>
            </p:cNvSpPr>
            <p:nvPr/>
          </p:nvSpPr>
          <p:spPr bwMode="auto">
            <a:xfrm>
              <a:off x="672" y="4032"/>
              <a:ext cx="4802" cy="0"/>
            </a:xfrm>
            <a:prstGeom prst="line">
              <a:avLst/>
            </a:prstGeom>
            <a:noFill/>
            <a:ln w="38100">
              <a:solidFill>
                <a:srgbClr val="FF9900"/>
              </a:solidFill>
              <a:round/>
              <a:headEnd/>
              <a:tailEnd/>
            </a:ln>
          </p:spPr>
          <p:txBody>
            <a:bodyPr/>
            <a:lstStyle/>
            <a:p>
              <a:endParaRPr lang="en-US" dirty="0"/>
            </a:p>
          </p:txBody>
        </p:sp>
        <p:pic>
          <p:nvPicPr>
            <p:cNvPr id="11" name="Picture 5" descr="OCFEC_orange full color"/>
            <p:cNvPicPr>
              <a:picLocks noChangeAspect="1" noChangeArrowheads="1"/>
            </p:cNvPicPr>
            <p:nvPr/>
          </p:nvPicPr>
          <p:blipFill>
            <a:blip r:embed="rId3" cstate="screen"/>
            <a:srcRect/>
            <a:stretch>
              <a:fillRect/>
            </a:stretch>
          </p:blipFill>
          <p:spPr bwMode="auto">
            <a:xfrm>
              <a:off x="288" y="3648"/>
              <a:ext cx="403" cy="434"/>
            </a:xfrm>
            <a:prstGeom prst="rect">
              <a:avLst/>
            </a:prstGeom>
            <a:noFill/>
            <a:ln w="9525">
              <a:noFill/>
              <a:miter lim="800000"/>
              <a:headEnd/>
              <a:tailEnd/>
            </a:ln>
          </p:spPr>
        </p:pic>
        <p:sp>
          <p:nvSpPr>
            <p:cNvPr id="12" name="Line 3"/>
            <p:cNvSpPr>
              <a:spLocks noChangeShapeType="1"/>
            </p:cNvSpPr>
            <p:nvPr/>
          </p:nvSpPr>
          <p:spPr bwMode="auto">
            <a:xfrm>
              <a:off x="672" y="4007"/>
              <a:ext cx="4795" cy="0"/>
            </a:xfrm>
            <a:prstGeom prst="line">
              <a:avLst/>
            </a:prstGeom>
            <a:noFill/>
            <a:ln w="57150">
              <a:solidFill>
                <a:srgbClr val="008000"/>
              </a:solidFill>
              <a:round/>
              <a:headEnd/>
              <a:tailEnd/>
            </a:ln>
          </p:spPr>
          <p:txBody>
            <a:bodyPr/>
            <a:lstStyle/>
            <a:p>
              <a:endParaRPr lang="en-US" dirty="0"/>
            </a:p>
          </p:txBody>
        </p:sp>
      </p:grpSp>
    </p:spTree>
    <p:extLst>
      <p:ext uri="{BB962C8B-B14F-4D97-AF65-F5344CB8AC3E}">
        <p14:creationId xmlns:p14="http://schemas.microsoft.com/office/powerpoint/2010/main" val="299120444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Custom 24">
      <a:dk1>
        <a:srgbClr val="000000"/>
      </a:dk1>
      <a:lt1>
        <a:srgbClr val="FFFFFF"/>
      </a:lt1>
      <a:dk2>
        <a:srgbClr val="000000"/>
      </a:dk2>
      <a:lt2>
        <a:srgbClr val="E6E6E6"/>
      </a:lt2>
      <a:accent1>
        <a:srgbClr val="264653"/>
      </a:accent1>
      <a:accent2>
        <a:srgbClr val="2A9D8F"/>
      </a:accent2>
      <a:accent3>
        <a:srgbClr val="E9C46A"/>
      </a:accent3>
      <a:accent4>
        <a:srgbClr val="F4A261"/>
      </a:accent4>
      <a:accent5>
        <a:srgbClr val="E76F51"/>
      </a:accent5>
      <a:accent6>
        <a:srgbClr val="FFFFFF"/>
      </a:accent6>
      <a:hlink>
        <a:srgbClr val="FFFFFF"/>
      </a:hlink>
      <a:folHlink>
        <a:srgbClr val="FFFFFF"/>
      </a:folHlink>
    </a:clrScheme>
    <a:fontScheme name="Heritage and History">
      <a:majorFont>
        <a:latin typeface="Segoe UI"/>
        <a:ea typeface=""/>
        <a:cs typeface=""/>
      </a:majorFont>
      <a:minorFont>
        <a:latin typeface="Segoe U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lack History Month_TM10103076_Win32_LH_v4" id="{5AE25372-5B71-4B3F-A332-C4D84C968E46}" vid="{07F4610E-88B6-4CC8-AAA7-899DFEA9E17B}"/>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44056</TotalTime>
  <Words>3801</Words>
  <Application>Microsoft Office PowerPoint</Application>
  <PresentationFormat>Custom</PresentationFormat>
  <Paragraphs>389</Paragraphs>
  <Slides>51</Slides>
  <Notes>45</Notes>
  <HiddenSlides>0</HiddenSlides>
  <MMClips>0</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51</vt:i4>
      </vt:variant>
    </vt:vector>
  </HeadingPairs>
  <TitlesOfParts>
    <vt:vector size="65" baseType="lpstr">
      <vt:lpstr>Arial</vt:lpstr>
      <vt:lpstr>Arial Black</vt:lpstr>
      <vt:lpstr>Bauhaus 93</vt:lpstr>
      <vt:lpstr>Calibri</vt:lpstr>
      <vt:lpstr>Calibri Light</vt:lpstr>
      <vt:lpstr>Inter</vt:lpstr>
      <vt:lpstr>Oswald</vt:lpstr>
      <vt:lpstr>Raleway</vt:lpstr>
      <vt:lpstr>Segoe UI</vt:lpstr>
      <vt:lpstr>Office Theme</vt:lpstr>
      <vt:lpstr>11_Office Theme</vt:lpstr>
      <vt:lpstr>2_Office Theme</vt:lpstr>
      <vt:lpstr>3_Office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12. Board of Directors Matters of Information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OCFEC Board Policy</dc:title>
  <dc:creator>Richards</dc:creator>
  <cp:lastModifiedBy>Summer Angus</cp:lastModifiedBy>
  <cp:revision>1883</cp:revision>
  <cp:lastPrinted>2025-04-23T22:42:55Z</cp:lastPrinted>
  <dcterms:created xsi:type="dcterms:W3CDTF">2019-11-03T05:24:18Z</dcterms:created>
  <dcterms:modified xsi:type="dcterms:W3CDTF">2025-04-24T22:48:19Z</dcterms:modified>
</cp:coreProperties>
</file>